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24" roundtripDataSignature="AMtx7mhxOwvwXM5n2SmKYBYSwOWYKAGYW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customschemas.google.com/relationships/presentationmetadata" Target="metadata"/><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us06web.zoom.us/meeting/register/tZYpcOGhrzMrHdXllxAWDw4Qszrh9EW62sGq#/registration" TargetMode="External"/><Relationship Id="rId3" Type="http://schemas.openxmlformats.org/officeDocument/2006/relationships/hyperlink" Target="https://ytcleancities.org/projects/fuels/#tab-id-22"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0" name="Shape 480"/>
        <p:cNvGrpSpPr/>
        <p:nvPr/>
      </p:nvGrpSpPr>
      <p:grpSpPr>
        <a:xfrm>
          <a:off x="0" y="0"/>
          <a:ext cx="0" cy="0"/>
          <a:chOff x="0" y="0"/>
          <a:chExt cx="0" cy="0"/>
        </a:xfrm>
      </p:grpSpPr>
      <p:sp>
        <p:nvSpPr>
          <p:cNvPr id="481" name="Google Shape;481;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7" name="Google Shape;497;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8" name="Google Shape;498;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7" name="Google Shape;507;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Clean Cities and Communities is a U.S. Department of Energy partnership to advance clean transportation nationwide.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So, what does that mean?</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work locally in urban, suburban, and rural communities across the country. We advance affordable, efficient, and clean transportation, energy efficient mobility systems, and fuel-saving technologies and practices. </a:t>
            </a:r>
            <a:endParaRPr sz="1100">
              <a:latin typeface="Calibri"/>
              <a:ea typeface="Calibri"/>
              <a:cs typeface="Calibri"/>
              <a:sym typeface="Calibri"/>
            </a:endParaRPr>
          </a:p>
          <a:p>
            <a:pPr indent="-171450" lvl="0" marL="17145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Coalitions are </a:t>
            </a:r>
            <a:r>
              <a:rPr b="1" lang="en-US" sz="1100">
                <a:latin typeface="Calibri"/>
                <a:ea typeface="Calibri"/>
                <a:cs typeface="Calibri"/>
                <a:sym typeface="Calibri"/>
              </a:rPr>
              <a:t>partners</a:t>
            </a:r>
            <a:r>
              <a:rPr lang="en-US" sz="1100">
                <a:latin typeface="Calibri"/>
                <a:ea typeface="Calibri"/>
                <a:cs typeface="Calibri"/>
                <a:sym typeface="Calibri"/>
              </a:rPr>
              <a:t> with the U.S. Department of Energy, or DOE. We bring expertise from federal agencies, national laboratories, and fellow coalitions directly to the communities we serve to develop and implement clean transportation solutions based on our knowledge of local needs, opportunities, and markets. </a:t>
            </a:r>
            <a:endParaRPr sz="1100">
              <a:latin typeface="Calibri"/>
              <a:ea typeface="Calibri"/>
              <a:cs typeface="Calibri"/>
              <a:sym typeface="Calibri"/>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relationships allow us to build connections between DOE and local communities by leveraging national-level expertise to provide technical assistance to the regions we serve.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We also share insights and feedback from our on-the-ground deployment efforts and local stakeholder engagement to inform DOE activities, resources, and priorities. It’s a collaborative feedback loop with the Technology Integration Program team in DOE’s Vehicle Technologies Office.</a:t>
            </a:r>
            <a:endParaRPr/>
          </a:p>
          <a:p>
            <a:pPr indent="-171450" lvl="0" marL="1714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Our coalition and the others around the country help local decision makers and fleets understand and implement clean transportation technologies and choices, including:</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Shifting to affordable, efficient, and clean transportation fuels and technologies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Reducing greenhouse gas emissions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Assessing shared mobility options</a:t>
            </a:r>
            <a:endParaRPr/>
          </a:p>
          <a:p>
            <a:pPr indent="-171450" lvl="1" marL="628650" marR="0" rtl="0" algn="l">
              <a:lnSpc>
                <a:spcPct val="107000"/>
              </a:lnSpc>
              <a:spcBef>
                <a:spcPts val="0"/>
              </a:spcBef>
              <a:spcAft>
                <a:spcPts val="0"/>
              </a:spcAft>
              <a:buClr>
                <a:schemeClr val="dk1"/>
              </a:buClr>
              <a:buSzPts val="1100"/>
              <a:buFont typeface="Arial"/>
              <a:buChar char="•"/>
            </a:pPr>
            <a:r>
              <a:rPr lang="en-US" sz="1100">
                <a:latin typeface="Calibri"/>
                <a:ea typeface="Calibri"/>
                <a:cs typeface="Calibri"/>
                <a:sym typeface="Calibri"/>
              </a:rPr>
              <a:t>Improving equitable access to advanced transportation.</a:t>
            </a:r>
            <a:endParaRPr/>
          </a:p>
        </p:txBody>
      </p:sp>
      <p:sp>
        <p:nvSpPr>
          <p:cNvPr id="508" name="Google Shape;508;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7" name="Google Shape;517;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Clean Cities and Communities partnership works toward a unified mission to advance the nation’s environment, energy security and economic prosperity through collaboration with communities by building partnerships with public and private stakeholders that create equitable deployment of clean transportation solutions for all.</a:t>
            </a:r>
            <a:endParaRPr/>
          </a:p>
        </p:txBody>
      </p:sp>
      <p:sp>
        <p:nvSpPr>
          <p:cNvPr id="518" name="Google Shape;518;p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7" name="Google Shape;527;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7000"/>
              </a:lnSpc>
              <a:spcBef>
                <a:spcPts val="0"/>
              </a:spcBef>
              <a:spcAft>
                <a:spcPts val="0"/>
              </a:spcAft>
              <a:buNone/>
            </a:pPr>
            <a:r>
              <a:rPr lang="en-US" sz="1800">
                <a:latin typeface="Calibri"/>
                <a:ea typeface="Calibri"/>
                <a:cs typeface="Calibri"/>
                <a:sym typeface="Calibri"/>
              </a:rPr>
              <a:t>Coalition staff provide technical expertise and hands-on problem-solving support to tailor clean transportation projects to unique needs. This expertise includes:</a:t>
            </a:r>
            <a:endParaRPr sz="1800">
              <a:latin typeface="Calibri"/>
              <a:ea typeface="Calibri"/>
              <a:cs typeface="Calibri"/>
              <a:sym typeface="Calibri"/>
            </a:endParaRPr>
          </a:p>
          <a:p>
            <a:pPr indent="-285750" lvl="0" marL="285750" marR="0" rtl="0" algn="l">
              <a:lnSpc>
                <a:spcPct val="107000"/>
              </a:lnSpc>
              <a:spcBef>
                <a:spcPts val="800"/>
              </a:spcBef>
              <a:spcAft>
                <a:spcPts val="0"/>
              </a:spcAft>
              <a:buClr>
                <a:schemeClr val="dk1"/>
              </a:buClr>
              <a:buSzPts val="1800"/>
              <a:buFont typeface="Arial"/>
              <a:buChar char="•"/>
            </a:pPr>
            <a:r>
              <a:rPr lang="en-US" sz="1800">
                <a:latin typeface="Calibri"/>
                <a:ea typeface="Calibri"/>
                <a:cs typeface="Calibri"/>
                <a:sym typeface="Calibri"/>
              </a:rPr>
              <a:t>Evaluating the clean transportation technology options that meet on-the-ground needs and can reduce costs, energy consumption, and traffic congestion</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Developing strategies to reduce emissions of greenhouse gases and other pollutants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Building collaborative relationships with communities, fleets, and industry partners to solve problems and identify and address technology barriers</a:t>
            </a:r>
            <a:endParaRPr sz="1800">
              <a:latin typeface="Calibri"/>
              <a:ea typeface="Calibri"/>
              <a:cs typeface="Calibri"/>
              <a:sym typeface="Calibri"/>
            </a:endParaRPr>
          </a:p>
          <a:p>
            <a:pPr indent="-285750" lvl="0" marL="285750" marR="0" rtl="0" algn="l">
              <a:lnSpc>
                <a:spcPct val="107000"/>
              </a:lnSpc>
              <a:spcBef>
                <a:spcPts val="0"/>
              </a:spcBef>
              <a:spcAft>
                <a:spcPts val="0"/>
              </a:spcAft>
              <a:buClr>
                <a:schemeClr val="dk1"/>
              </a:buClr>
              <a:buSzPts val="1800"/>
              <a:buFont typeface="Arial"/>
              <a:buChar char="•"/>
            </a:pPr>
            <a:r>
              <a:rPr lang="en-US" sz="1800">
                <a:latin typeface="Calibri"/>
                <a:ea typeface="Calibri"/>
                <a:cs typeface="Calibri"/>
                <a:sym typeface="Calibri"/>
              </a:rPr>
              <a:t>Identifying funding opportunities for clean transportation and assisting with navigating funding application processes. </a:t>
            </a:r>
            <a:endParaRPr/>
          </a:p>
          <a:p>
            <a:pPr indent="0" lvl="0" marL="0" rtl="0" algn="l">
              <a:spcBef>
                <a:spcPts val="800"/>
              </a:spcBef>
              <a:spcAft>
                <a:spcPts val="0"/>
              </a:spcAft>
              <a:buNone/>
            </a:pPr>
            <a:r>
              <a:t/>
            </a:r>
            <a:endParaRPr/>
          </a:p>
        </p:txBody>
      </p:sp>
      <p:sp>
        <p:nvSpPr>
          <p:cNvPr id="528" name="Google Shape;528;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4" name="Google Shape;544;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5" name="Google Shape;545;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2" name="Google Shape;55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Now, I wanted to give a little more context behind this work and why we’re doing it. This quarterly working group session is a results of both Vermont and Maine Clean Communities receiving funding from the National Renewable Energy Lab, or NREL, to coordinate and convene these quarterly working group sessions.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We’ve learned a lot about renewable diesel since we started discussions with stakeholders and fleets in the Northeast over a year ago, which led to use hosting our first renewable diesel webinar in September of 2024. Building off the success from that webinar, we wanted to do a deeper dive to assess the current and future demand for renewable diesel, consider heavy-duty on- and off-road applications, and understand fueling needs, capacity, logistics and cost needed to bring RD further norther. </a:t>
            </a:r>
            <a:endParaRPr/>
          </a:p>
        </p:txBody>
      </p:sp>
      <p:sp>
        <p:nvSpPr>
          <p:cNvPr id="553" name="Google Shape;553;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7" name="Google Shape;567;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34514c30686_1_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g34514c30686_1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i="1" lang="en-US" sz="1100"/>
              <a:t>renewable diesel reduces carbon intensity on average by 65</a:t>
            </a:r>
            <a:r>
              <a:rPr lang="en-US" sz="1100"/>
              <a:t>% when compared with petroleum diesel.</a:t>
            </a:r>
            <a:endParaRPr/>
          </a:p>
        </p:txBody>
      </p:sp>
      <p:sp>
        <p:nvSpPr>
          <p:cNvPr id="589" name="Google Shape;589;g34514c30686_1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4514c30686_1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99" name="Google Shape;599;g34514c30686_1_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The Clean Cities and Communities partnership works toward a unified mission to advance the nation’s environment, energy security and economic prosperity through collaboration with communities by building partnerships with public and private stakeholders that create equitable deployment of clean transportation solutions for all.</a:t>
            </a:r>
            <a:endParaRPr/>
          </a:p>
        </p:txBody>
      </p:sp>
      <p:sp>
        <p:nvSpPr>
          <p:cNvPr id="600" name="Google Shape;600;g34514c30686_1_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4514c30686_1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0" name="Google Shape;610;g34514c30686_1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8" name="Google Shape;61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4" name="Google Shape;624;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0" name="Google Shape;630;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u="sng">
                <a:solidFill>
                  <a:schemeClr val="hlink"/>
                </a:solidFill>
                <a:hlinkClick r:id="rId2"/>
              </a:rPr>
              <a:t>https://us06web.zoom.us/meeting/register/tZYpcOGhrzMrHdXllxAWDw4Qszrh9EW62sGq#/registration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Resources: </a:t>
            </a:r>
            <a:r>
              <a:rPr lang="en-US" u="sng">
                <a:solidFill>
                  <a:schemeClr val="hlink"/>
                </a:solidFill>
                <a:hlinkClick r:id="rId3"/>
              </a:rPr>
              <a:t>https://ytcleancities.org/projects/fuels/#tab-id-22</a:t>
            </a:r>
            <a:endParaRPr/>
          </a:p>
          <a:p>
            <a:pPr indent="0" lvl="0" marL="0" rtl="0" algn="l">
              <a:spcBef>
                <a:spcPts val="0"/>
              </a:spcBef>
              <a:spcAft>
                <a:spcPts val="0"/>
              </a:spcAft>
              <a:buNone/>
            </a:pPr>
            <a:r>
              <a:t/>
            </a:r>
            <a:endParaRPr/>
          </a:p>
        </p:txBody>
      </p:sp>
      <p:sp>
        <p:nvSpPr>
          <p:cNvPr id="631" name="Google Shape;631;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7" name="Shape 637"/>
        <p:cNvGrpSpPr/>
        <p:nvPr/>
      </p:nvGrpSpPr>
      <p:grpSpPr>
        <a:xfrm>
          <a:off x="0" y="0"/>
          <a:ext cx="0" cy="0"/>
          <a:chOff x="0" y="0"/>
          <a:chExt cx="0" cy="0"/>
        </a:xfrm>
      </p:grpSpPr>
      <p:sp>
        <p:nvSpPr>
          <p:cNvPr id="638" name="Google Shape;638;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9" name="Google Shape;639;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5" name="Google Shape;64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2" name="Google Shape;65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99" name="Google Shape;699;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4.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4.png"/><Relationship Id="rId3"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Illustrated">
  <p:cSld name="Title Slide – Illustrated">
    <p:spTree>
      <p:nvGrpSpPr>
        <p:cNvPr id="12" name="Shape 12"/>
        <p:cNvGrpSpPr/>
        <p:nvPr/>
      </p:nvGrpSpPr>
      <p:grpSpPr>
        <a:xfrm>
          <a:off x="0" y="0"/>
          <a:ext cx="0" cy="0"/>
          <a:chOff x="0" y="0"/>
          <a:chExt cx="0" cy="0"/>
        </a:xfrm>
      </p:grpSpPr>
      <p:pic>
        <p:nvPicPr>
          <p:cNvPr descr="A green landscape with a bridge and buildings&#10;&#10;Description automatically generated" id="13" name="Google Shape;13;p20"/>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4" name="Google Shape;14;p20"/>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5" name="Google Shape;15;p20"/>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6" name="Google Shape;16;p20"/>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0"/>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Photo">
  <p:cSld name="4-Icons Slide – Photo">
    <p:spTree>
      <p:nvGrpSpPr>
        <p:cNvPr id="18" name="Shape 18"/>
        <p:cNvGrpSpPr/>
        <p:nvPr/>
      </p:nvGrpSpPr>
      <p:grpSpPr>
        <a:xfrm>
          <a:off x="0" y="0"/>
          <a:ext cx="0" cy="0"/>
          <a:chOff x="0" y="0"/>
          <a:chExt cx="0" cy="0"/>
        </a:xfrm>
      </p:grpSpPr>
      <p:sp>
        <p:nvSpPr>
          <p:cNvPr id="19" name="Google Shape;19;p2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 name="Google Shape;20;p21"/>
          <p:cNvSpPr txBox="1"/>
          <p:nvPr>
            <p:ph idx="1"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 name="Google Shape;21;p21"/>
          <p:cNvSpPr txBox="1"/>
          <p:nvPr>
            <p:ph idx="2"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 name="Google Shape;22;p21"/>
          <p:cNvSpPr txBox="1"/>
          <p:nvPr>
            <p:ph idx="3"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 name="Google Shape;23;p21"/>
          <p:cNvSpPr txBox="1"/>
          <p:nvPr>
            <p:ph idx="4"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 name="Google Shape;24;p21"/>
          <p:cNvSpPr txBox="1"/>
          <p:nvPr>
            <p:ph idx="5"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 name="Google Shape;25;p21"/>
          <p:cNvSpPr txBox="1"/>
          <p:nvPr>
            <p:ph idx="6"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 name="Google Shape;26;p21"/>
          <p:cNvSpPr txBox="1"/>
          <p:nvPr>
            <p:ph idx="7"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 name="Google Shape;27;p21"/>
          <p:cNvSpPr txBox="1"/>
          <p:nvPr>
            <p:ph idx="8"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8" name="Google Shape;28;p21"/>
          <p:cNvSpPr/>
          <p:nvPr>
            <p:ph idx="9" type="pic"/>
          </p:nvPr>
        </p:nvSpPr>
        <p:spPr>
          <a:xfrm>
            <a:off x="4846289" y="545717"/>
            <a:ext cx="647700" cy="647700"/>
          </a:xfrm>
          <a:prstGeom prst="rect">
            <a:avLst/>
          </a:prstGeom>
          <a:noFill/>
          <a:ln>
            <a:noFill/>
          </a:ln>
        </p:spPr>
      </p:sp>
      <p:sp>
        <p:nvSpPr>
          <p:cNvPr id="29" name="Google Shape;29;p21"/>
          <p:cNvSpPr/>
          <p:nvPr>
            <p:ph idx="13" type="pic"/>
          </p:nvPr>
        </p:nvSpPr>
        <p:spPr>
          <a:xfrm>
            <a:off x="4846289" y="1650617"/>
            <a:ext cx="647700" cy="647700"/>
          </a:xfrm>
          <a:prstGeom prst="rect">
            <a:avLst/>
          </a:prstGeom>
          <a:noFill/>
          <a:ln>
            <a:noFill/>
          </a:ln>
        </p:spPr>
      </p:sp>
      <p:sp>
        <p:nvSpPr>
          <p:cNvPr id="30" name="Google Shape;30;p21"/>
          <p:cNvSpPr/>
          <p:nvPr>
            <p:ph idx="14" type="pic"/>
          </p:nvPr>
        </p:nvSpPr>
        <p:spPr>
          <a:xfrm>
            <a:off x="4846289" y="2747897"/>
            <a:ext cx="647700" cy="647700"/>
          </a:xfrm>
          <a:prstGeom prst="rect">
            <a:avLst/>
          </a:prstGeom>
          <a:noFill/>
          <a:ln>
            <a:noFill/>
          </a:ln>
        </p:spPr>
      </p:sp>
      <p:sp>
        <p:nvSpPr>
          <p:cNvPr id="31" name="Google Shape;31;p21"/>
          <p:cNvSpPr/>
          <p:nvPr>
            <p:ph idx="15" type="pic"/>
          </p:nvPr>
        </p:nvSpPr>
        <p:spPr>
          <a:xfrm>
            <a:off x="4846289" y="3852797"/>
            <a:ext cx="647700" cy="647700"/>
          </a:xfrm>
          <a:prstGeom prst="rect">
            <a:avLst/>
          </a:prstGeom>
          <a:noFill/>
          <a:ln>
            <a:noFill/>
          </a:ln>
        </p:spPr>
      </p:sp>
      <p:sp>
        <p:nvSpPr>
          <p:cNvPr id="32" name="Google Shape;32;p21"/>
          <p:cNvSpPr/>
          <p:nvPr>
            <p:ph idx="16" type="pic"/>
          </p:nvPr>
        </p:nvSpPr>
        <p:spPr>
          <a:xfrm>
            <a:off x="0" y="6394"/>
            <a:ext cx="4846289" cy="5149896"/>
          </a:xfrm>
          <a:prstGeom prst="rect">
            <a:avLst/>
          </a:prstGeom>
          <a:solidFill>
            <a:srgbClr val="E6E8E8"/>
          </a:solidFill>
          <a:ln>
            <a:noFill/>
          </a:ln>
        </p:spPr>
      </p:sp>
      <p:sp>
        <p:nvSpPr>
          <p:cNvPr id="33" name="Google Shape;33;p2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 name="Google Shape;34;p2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Blue">
  <p:cSld name="Text Slide – Blue">
    <p:spTree>
      <p:nvGrpSpPr>
        <p:cNvPr id="35" name="Shape 35"/>
        <p:cNvGrpSpPr/>
        <p:nvPr/>
      </p:nvGrpSpPr>
      <p:grpSpPr>
        <a:xfrm>
          <a:off x="0" y="0"/>
          <a:ext cx="0" cy="0"/>
          <a:chOff x="0" y="0"/>
          <a:chExt cx="0" cy="0"/>
        </a:xfrm>
      </p:grpSpPr>
      <p:sp>
        <p:nvSpPr>
          <p:cNvPr id="36" name="Google Shape;36;p22"/>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 name="Google Shape;37;p22"/>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 name="Google Shape;38;p2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9" name="Google Shape;39;p2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22"/>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Only Slide">
  <p:cSld name="Text-Only Slide">
    <p:spTree>
      <p:nvGrpSpPr>
        <p:cNvPr id="41" name="Shape 41"/>
        <p:cNvGrpSpPr/>
        <p:nvPr/>
      </p:nvGrpSpPr>
      <p:grpSpPr>
        <a:xfrm>
          <a:off x="0" y="0"/>
          <a:ext cx="0" cy="0"/>
          <a:chOff x="0" y="0"/>
          <a:chExt cx="0" cy="0"/>
        </a:xfrm>
      </p:grpSpPr>
      <p:sp>
        <p:nvSpPr>
          <p:cNvPr id="42" name="Google Shape;42;p2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23"/>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 name="Google Shape;44;p2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 name="Google Shape;45;p2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Blue">
  <p:cSld name="4-Icons Slide (All Colors) – Blue">
    <p:spTree>
      <p:nvGrpSpPr>
        <p:cNvPr id="46" name="Shape 46"/>
        <p:cNvGrpSpPr/>
        <p:nvPr/>
      </p:nvGrpSpPr>
      <p:grpSpPr>
        <a:xfrm>
          <a:off x="0" y="0"/>
          <a:ext cx="0" cy="0"/>
          <a:chOff x="0" y="0"/>
          <a:chExt cx="0" cy="0"/>
        </a:xfrm>
      </p:grpSpPr>
      <p:sp>
        <p:nvSpPr>
          <p:cNvPr id="47" name="Google Shape;47;p24"/>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24"/>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9" name="Google Shape;49;p24"/>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0" name="Google Shape;50;p24"/>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1" name="Google Shape;51;p24"/>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2" name="Google Shape;52;p24"/>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3" name="Google Shape;53;p24"/>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4" name="Google Shape;54;p24"/>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5" name="Google Shape;55;p24"/>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6" name="Google Shape;56;p24"/>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57" name="Google Shape;57;p24"/>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58" name="Google Shape;58;p24"/>
          <p:cNvSpPr/>
          <p:nvPr>
            <p:ph idx="13" type="pic"/>
          </p:nvPr>
        </p:nvSpPr>
        <p:spPr>
          <a:xfrm>
            <a:off x="944170" y="2798074"/>
            <a:ext cx="587891" cy="587891"/>
          </a:xfrm>
          <a:prstGeom prst="rect">
            <a:avLst/>
          </a:prstGeom>
          <a:noFill/>
          <a:ln>
            <a:noFill/>
          </a:ln>
        </p:spPr>
      </p:sp>
      <p:sp>
        <p:nvSpPr>
          <p:cNvPr id="59" name="Google Shape;59;p2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0" name="Google Shape;60;p2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61" name="Google Shape;61;p24"/>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2" name="Google Shape;62;p24"/>
          <p:cNvSpPr/>
          <p:nvPr>
            <p:ph idx="14" type="pic"/>
          </p:nvPr>
        </p:nvSpPr>
        <p:spPr>
          <a:xfrm>
            <a:off x="3221087" y="2798074"/>
            <a:ext cx="587891" cy="587891"/>
          </a:xfrm>
          <a:prstGeom prst="rect">
            <a:avLst/>
          </a:prstGeom>
          <a:noFill/>
          <a:ln>
            <a:noFill/>
          </a:ln>
        </p:spPr>
      </p:sp>
      <p:sp>
        <p:nvSpPr>
          <p:cNvPr id="63" name="Google Shape;63;p24"/>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4" name="Google Shape;64;p24"/>
          <p:cNvSpPr/>
          <p:nvPr>
            <p:ph idx="15" type="pic"/>
          </p:nvPr>
        </p:nvSpPr>
        <p:spPr>
          <a:xfrm>
            <a:off x="5358724" y="2798074"/>
            <a:ext cx="587891" cy="587891"/>
          </a:xfrm>
          <a:prstGeom prst="rect">
            <a:avLst/>
          </a:prstGeom>
          <a:noFill/>
          <a:ln>
            <a:noFill/>
          </a:ln>
        </p:spPr>
      </p:sp>
      <p:sp>
        <p:nvSpPr>
          <p:cNvPr id="65" name="Google Shape;65;p24"/>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66" name="Google Shape;66;p24"/>
          <p:cNvSpPr/>
          <p:nvPr>
            <p:ph idx="16" type="pic"/>
          </p:nvPr>
        </p:nvSpPr>
        <p:spPr>
          <a:xfrm>
            <a:off x="7496361" y="2798074"/>
            <a:ext cx="587891" cy="587891"/>
          </a:xfrm>
          <a:prstGeom prst="rect">
            <a:avLst/>
          </a:prstGeom>
          <a:noFill/>
          <a:ln>
            <a:noFill/>
          </a:ln>
        </p:spPr>
      </p:sp>
      <p:sp>
        <p:nvSpPr>
          <p:cNvPr id="67" name="Google Shape;67;p24"/>
          <p:cNvSpPr/>
          <p:nvPr/>
        </p:nvSpPr>
        <p:spPr>
          <a:xfrm rot="10800000">
            <a:off x="4755097" y="0"/>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Photo">
  <p:cSld name="Title Slide – Photo">
    <p:spTree>
      <p:nvGrpSpPr>
        <p:cNvPr id="68" name="Shape 68"/>
        <p:cNvGrpSpPr/>
        <p:nvPr/>
      </p:nvGrpSpPr>
      <p:grpSpPr>
        <a:xfrm>
          <a:off x="0" y="0"/>
          <a:ext cx="0" cy="0"/>
          <a:chOff x="0" y="0"/>
          <a:chExt cx="0" cy="0"/>
        </a:xfrm>
      </p:grpSpPr>
      <p:sp>
        <p:nvSpPr>
          <p:cNvPr id="69" name="Google Shape;69;p25"/>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5"/>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1" name="Google Shape;71;p2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72" name="Google Shape;72;p25"/>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73" name="Google Shape;73;p25"/>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Green">
  <p:cSld name="3-Icons Slide – Green">
    <p:spTree>
      <p:nvGrpSpPr>
        <p:cNvPr id="74" name="Shape 74"/>
        <p:cNvGrpSpPr/>
        <p:nvPr/>
      </p:nvGrpSpPr>
      <p:grpSpPr>
        <a:xfrm>
          <a:off x="0" y="0"/>
          <a:ext cx="0" cy="0"/>
          <a:chOff x="0" y="0"/>
          <a:chExt cx="0" cy="0"/>
        </a:xfrm>
      </p:grpSpPr>
      <p:sp>
        <p:nvSpPr>
          <p:cNvPr id="75" name="Google Shape;75;p2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6" name="Google Shape;76;p2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77" name="Google Shape;77;p2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2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79" name="Google Shape;79;p2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0" name="Google Shape;80;p2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1" name="Google Shape;81;p26"/>
          <p:cNvSpPr/>
          <p:nvPr>
            <p:ph idx="4" type="pic"/>
          </p:nvPr>
        </p:nvSpPr>
        <p:spPr>
          <a:xfrm>
            <a:off x="4983263" y="883592"/>
            <a:ext cx="556426" cy="556426"/>
          </a:xfrm>
          <a:prstGeom prst="rect">
            <a:avLst/>
          </a:prstGeom>
          <a:noFill/>
          <a:ln>
            <a:noFill/>
          </a:ln>
        </p:spPr>
      </p:sp>
      <p:sp>
        <p:nvSpPr>
          <p:cNvPr id="82" name="Google Shape;82;p2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3" name="Google Shape;83;p2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4" name="Google Shape;84;p2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5" name="Google Shape;85;p2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86" name="Google Shape;86;p2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7" name="Google Shape;87;p26"/>
          <p:cNvSpPr/>
          <p:nvPr>
            <p:ph idx="9" type="pic"/>
          </p:nvPr>
        </p:nvSpPr>
        <p:spPr>
          <a:xfrm>
            <a:off x="4983263" y="1973458"/>
            <a:ext cx="556426" cy="556426"/>
          </a:xfrm>
          <a:prstGeom prst="rect">
            <a:avLst/>
          </a:prstGeom>
          <a:noFill/>
          <a:ln>
            <a:noFill/>
          </a:ln>
        </p:spPr>
      </p:sp>
      <p:sp>
        <p:nvSpPr>
          <p:cNvPr id="88" name="Google Shape;88;p2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89" name="Google Shape;89;p26"/>
          <p:cNvSpPr/>
          <p:nvPr>
            <p:ph idx="13" type="pic"/>
          </p:nvPr>
        </p:nvSpPr>
        <p:spPr>
          <a:xfrm>
            <a:off x="4983263" y="3063324"/>
            <a:ext cx="556426" cy="556426"/>
          </a:xfrm>
          <a:prstGeom prst="rect">
            <a:avLst/>
          </a:prstGeom>
          <a:noFill/>
          <a:ln>
            <a:noFill/>
          </a:ln>
        </p:spPr>
      </p:sp>
      <p:sp>
        <p:nvSpPr>
          <p:cNvPr id="90" name="Google Shape;90;p2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1" name="Google Shape;91;p2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Green">
  <p:cSld name="4-Icons Highlight Slide – Green">
    <p:spTree>
      <p:nvGrpSpPr>
        <p:cNvPr id="92" name="Shape 92"/>
        <p:cNvGrpSpPr/>
        <p:nvPr/>
      </p:nvGrpSpPr>
      <p:grpSpPr>
        <a:xfrm>
          <a:off x="0" y="0"/>
          <a:ext cx="0" cy="0"/>
          <a:chOff x="0" y="0"/>
          <a:chExt cx="0" cy="0"/>
        </a:xfrm>
      </p:grpSpPr>
      <p:sp>
        <p:nvSpPr>
          <p:cNvPr id="93" name="Google Shape;93;p27"/>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4" name="Google Shape;94;p27"/>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5" name="Google Shape;95;p27"/>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6" name="Google Shape;96;p27"/>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7" name="Google Shape;97;p2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8" name="Google Shape;98;p27"/>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99" name="Google Shape;99;p27"/>
          <p:cNvSpPr/>
          <p:nvPr>
            <p:ph idx="2" type="pic"/>
          </p:nvPr>
        </p:nvSpPr>
        <p:spPr>
          <a:xfrm>
            <a:off x="4572000" y="3827918"/>
            <a:ext cx="531546" cy="531546"/>
          </a:xfrm>
          <a:prstGeom prst="rect">
            <a:avLst/>
          </a:prstGeom>
          <a:noFill/>
          <a:ln>
            <a:noFill/>
          </a:ln>
        </p:spPr>
      </p:sp>
      <p:sp>
        <p:nvSpPr>
          <p:cNvPr id="100" name="Google Shape;100;p2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1" name="Google Shape;101;p2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02" name="Google Shape;102;p27"/>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3" name="Google Shape;103;p27"/>
          <p:cNvSpPr/>
          <p:nvPr>
            <p:ph idx="3" type="pic"/>
          </p:nvPr>
        </p:nvSpPr>
        <p:spPr>
          <a:xfrm>
            <a:off x="952095" y="949647"/>
            <a:ext cx="556426" cy="556426"/>
          </a:xfrm>
          <a:prstGeom prst="rect">
            <a:avLst/>
          </a:prstGeom>
          <a:noFill/>
          <a:ln>
            <a:noFill/>
          </a:ln>
        </p:spPr>
      </p:sp>
      <p:sp>
        <p:nvSpPr>
          <p:cNvPr id="104" name="Google Shape;104;p27"/>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5" name="Google Shape;105;p27"/>
          <p:cNvSpPr/>
          <p:nvPr>
            <p:ph idx="4" type="pic"/>
          </p:nvPr>
        </p:nvSpPr>
        <p:spPr>
          <a:xfrm>
            <a:off x="2825379" y="949647"/>
            <a:ext cx="556426" cy="556426"/>
          </a:xfrm>
          <a:prstGeom prst="rect">
            <a:avLst/>
          </a:prstGeom>
          <a:noFill/>
          <a:ln>
            <a:noFill/>
          </a:ln>
        </p:spPr>
      </p:sp>
      <p:sp>
        <p:nvSpPr>
          <p:cNvPr id="106" name="Google Shape;106;p27"/>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7" name="Google Shape;107;p27"/>
          <p:cNvSpPr/>
          <p:nvPr>
            <p:ph idx="5" type="pic"/>
          </p:nvPr>
        </p:nvSpPr>
        <p:spPr>
          <a:xfrm>
            <a:off x="952095" y="2852588"/>
            <a:ext cx="556426" cy="556426"/>
          </a:xfrm>
          <a:prstGeom prst="rect">
            <a:avLst/>
          </a:prstGeom>
          <a:noFill/>
          <a:ln>
            <a:noFill/>
          </a:ln>
        </p:spPr>
      </p:sp>
      <p:sp>
        <p:nvSpPr>
          <p:cNvPr id="108" name="Google Shape;108;p27"/>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09" name="Google Shape;109;p27"/>
          <p:cNvSpPr/>
          <p:nvPr>
            <p:ph idx="6" type="pic"/>
          </p:nvPr>
        </p:nvSpPr>
        <p:spPr>
          <a:xfrm>
            <a:off x="2825379" y="2852588"/>
            <a:ext cx="556426" cy="556426"/>
          </a:xfrm>
          <a:prstGeom prst="rect">
            <a:avLst/>
          </a:prstGeom>
          <a:noFill/>
          <a:ln>
            <a:noFill/>
          </a:ln>
        </p:spPr>
      </p:sp>
      <p:sp>
        <p:nvSpPr>
          <p:cNvPr id="110" name="Google Shape;110;p27"/>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1" name="Google Shape;111;p27"/>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2" name="Google Shape;112;p27"/>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3" name="Google Shape;113;p27"/>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14" name="Google Shape;114;p2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15" name="Google Shape;115;p2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16" name="Google Shape;116;p27"/>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Green">
  <p:cSld name="Transition Slide – Green">
    <p:spTree>
      <p:nvGrpSpPr>
        <p:cNvPr id="117" name="Shape 117"/>
        <p:cNvGrpSpPr/>
        <p:nvPr/>
      </p:nvGrpSpPr>
      <p:grpSpPr>
        <a:xfrm>
          <a:off x="0" y="0"/>
          <a:ext cx="0" cy="0"/>
          <a:chOff x="0" y="0"/>
          <a:chExt cx="0" cy="0"/>
        </a:xfrm>
      </p:grpSpPr>
      <p:pic>
        <p:nvPicPr>
          <p:cNvPr descr="A green and black background&#10;&#10;Description automatically generated" id="118" name="Google Shape;118;p28"/>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119" name="Google Shape;119;p28"/>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2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21" name="Google Shape;121;p2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Photo">
  <p:cSld name="Closing Slide – Photo">
    <p:spTree>
      <p:nvGrpSpPr>
        <p:cNvPr id="122" name="Shape 122"/>
        <p:cNvGrpSpPr/>
        <p:nvPr/>
      </p:nvGrpSpPr>
      <p:grpSpPr>
        <a:xfrm>
          <a:off x="0" y="0"/>
          <a:ext cx="0" cy="0"/>
          <a:chOff x="0" y="0"/>
          <a:chExt cx="0" cy="0"/>
        </a:xfrm>
      </p:grpSpPr>
      <p:sp>
        <p:nvSpPr>
          <p:cNvPr id="123" name="Google Shape;123;p29"/>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dk1"/>
              </a:buClr>
              <a:buSzPts val="2800"/>
              <a:buFont typeface="Arial"/>
              <a:buNone/>
              <a:defRPr b="1" sz="2800"/>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4" name="Google Shape;124;p29"/>
          <p:cNvSpPr txBox="1"/>
          <p:nvPr>
            <p:ph idx="1" type="body"/>
          </p:nvPr>
        </p:nvSpPr>
        <p:spPr>
          <a:xfrm>
            <a:off x="555296" y="3552680"/>
            <a:ext cx="2990850" cy="731838"/>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pic>
        <p:nvPicPr>
          <p:cNvPr descr="A logo for a company&#10;&#10;Description automatically generated" id="125" name="Google Shape;125;p29"/>
          <p:cNvPicPr preferRelativeResize="0"/>
          <p:nvPr/>
        </p:nvPicPr>
        <p:blipFill rotWithShape="1">
          <a:blip r:embed="rId2">
            <a:alphaModFix/>
          </a:blip>
          <a:srcRect b="0" l="0" r="0" t="0"/>
          <a:stretch/>
        </p:blipFill>
        <p:spPr>
          <a:xfrm>
            <a:off x="552077" y="348654"/>
            <a:ext cx="2721748" cy="1020656"/>
          </a:xfrm>
          <a:prstGeom prst="rect">
            <a:avLst/>
          </a:prstGeom>
          <a:noFill/>
          <a:ln>
            <a:noFill/>
          </a:ln>
        </p:spPr>
      </p:pic>
      <p:sp>
        <p:nvSpPr>
          <p:cNvPr id="126" name="Google Shape;126;p29"/>
          <p:cNvSpPr/>
          <p:nvPr>
            <p:ph idx="2" type="pic"/>
          </p:nvPr>
        </p:nvSpPr>
        <p:spPr>
          <a:xfrm>
            <a:off x="4265080" y="-34599"/>
            <a:ext cx="4878920" cy="5178099"/>
          </a:xfrm>
          <a:prstGeom prst="rect">
            <a:avLst/>
          </a:prstGeom>
          <a:solidFill>
            <a:srgbClr val="E6E8E8"/>
          </a:solidFill>
          <a:ln>
            <a:noFill/>
          </a:ln>
        </p:spPr>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Green">
  <p:cSld name="Text Slide – Green">
    <p:spTree>
      <p:nvGrpSpPr>
        <p:cNvPr id="127" name="Shape 127"/>
        <p:cNvGrpSpPr/>
        <p:nvPr/>
      </p:nvGrpSpPr>
      <p:grpSpPr>
        <a:xfrm>
          <a:off x="0" y="0"/>
          <a:ext cx="0" cy="0"/>
          <a:chOff x="0" y="0"/>
          <a:chExt cx="0" cy="0"/>
        </a:xfrm>
      </p:grpSpPr>
      <p:sp>
        <p:nvSpPr>
          <p:cNvPr id="128" name="Google Shape;128;p30"/>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30"/>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30" name="Google Shape;130;p3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3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32" name="Google Shape;132;p30"/>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 Illustrated">
  <p:cSld name="Closing Slide – Illustrated">
    <p:spTree>
      <p:nvGrpSpPr>
        <p:cNvPr id="133" name="Shape 133"/>
        <p:cNvGrpSpPr/>
        <p:nvPr/>
      </p:nvGrpSpPr>
      <p:grpSpPr>
        <a:xfrm>
          <a:off x="0" y="0"/>
          <a:ext cx="0" cy="0"/>
          <a:chOff x="0" y="0"/>
          <a:chExt cx="0" cy="0"/>
        </a:xfrm>
      </p:grpSpPr>
      <p:pic>
        <p:nvPicPr>
          <p:cNvPr descr="A green landscape with a bridge and buildings&#10;&#10;Description automatically generated" id="134" name="Google Shape;134;p31"/>
          <p:cNvPicPr preferRelativeResize="0"/>
          <p:nvPr/>
        </p:nvPicPr>
        <p:blipFill rotWithShape="1">
          <a:blip r:embed="rId2">
            <a:alphaModFix/>
          </a:blip>
          <a:srcRect b="0" l="0" r="0" t="0"/>
          <a:stretch/>
        </p:blipFill>
        <p:spPr>
          <a:xfrm>
            <a:off x="0" y="1"/>
            <a:ext cx="9144000" cy="5143500"/>
          </a:xfrm>
          <a:prstGeom prst="rect">
            <a:avLst/>
          </a:prstGeom>
          <a:noFill/>
          <a:ln>
            <a:noFill/>
          </a:ln>
        </p:spPr>
      </p:pic>
      <p:sp>
        <p:nvSpPr>
          <p:cNvPr id="135" name="Google Shape;135;p3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A logo for a company&#10;&#10;Description automatically generated" id="136" name="Google Shape;136;p31"/>
          <p:cNvPicPr preferRelativeResize="0"/>
          <p:nvPr/>
        </p:nvPicPr>
        <p:blipFill rotWithShape="1">
          <a:blip r:embed="rId3">
            <a:alphaModFix/>
          </a:blip>
          <a:srcRect b="0" l="0" r="0" t="0"/>
          <a:stretch/>
        </p:blipFill>
        <p:spPr>
          <a:xfrm>
            <a:off x="552077" y="348654"/>
            <a:ext cx="2721748" cy="1020656"/>
          </a:xfrm>
          <a:prstGeom prst="rect">
            <a:avLst/>
          </a:prstGeom>
          <a:noFill/>
          <a:ln>
            <a:noFill/>
          </a:ln>
        </p:spPr>
      </p:pic>
      <p:sp>
        <p:nvSpPr>
          <p:cNvPr id="137" name="Google Shape;137;p3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lvl1pPr lvl="0" algn="l">
              <a:lnSpc>
                <a:spcPct val="107142"/>
              </a:lnSpc>
              <a:spcBef>
                <a:spcPts val="0"/>
              </a:spcBef>
              <a:spcAft>
                <a:spcPts val="0"/>
              </a:spcAft>
              <a:buClr>
                <a:schemeClr val="lt1"/>
              </a:buClr>
              <a:buSzPts val="2800"/>
              <a:buFont typeface="Arial"/>
              <a:buNone/>
              <a:defRPr b="1" sz="2800">
                <a:solidFill>
                  <a:schemeClr val="lt1"/>
                </a:solidFill>
              </a:defRPr>
            </a:lvl1pPr>
            <a:lvl2pPr lvl="1">
              <a:spcBef>
                <a:spcPts val="120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3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lt1"/>
              </a:buClr>
              <a:buSzPts val="1400"/>
              <a:buNone/>
              <a:defRPr sz="1400">
                <a:solidFill>
                  <a:schemeClr val="lt1"/>
                </a:solidFill>
              </a:defRPr>
            </a:lvl1pPr>
            <a:lvl2pPr indent="-228600" lvl="1" marL="914400" algn="l">
              <a:lnSpc>
                <a:spcPct val="90000"/>
              </a:lnSpc>
              <a:spcBef>
                <a:spcPts val="375"/>
              </a:spcBef>
              <a:spcAft>
                <a:spcPts val="0"/>
              </a:spcAft>
              <a:buClr>
                <a:schemeClr val="dk1"/>
              </a:buClr>
              <a:buSzPts val="1400"/>
              <a:buNone/>
              <a:defRPr sz="1400"/>
            </a:lvl2pPr>
            <a:lvl3pPr indent="-228600" lvl="2" marL="1371600" algn="l">
              <a:lnSpc>
                <a:spcPct val="90000"/>
              </a:lnSpc>
              <a:spcBef>
                <a:spcPts val="375"/>
              </a:spcBef>
              <a:spcAft>
                <a:spcPts val="0"/>
              </a:spcAft>
              <a:buClr>
                <a:schemeClr val="dk1"/>
              </a:buClr>
              <a:buSzPts val="1400"/>
              <a:buNone/>
              <a:defRPr sz="1400"/>
            </a:lvl3pPr>
            <a:lvl4pPr indent="-228600" lvl="3" marL="1828800" algn="l">
              <a:lnSpc>
                <a:spcPct val="90000"/>
              </a:lnSpc>
              <a:spcBef>
                <a:spcPts val="375"/>
              </a:spcBef>
              <a:spcAft>
                <a:spcPts val="0"/>
              </a:spcAft>
              <a:buClr>
                <a:schemeClr val="dk1"/>
              </a:buClr>
              <a:buSzPts val="1400"/>
              <a:buNone/>
              <a:defRPr sz="1400"/>
            </a:lvl4pPr>
            <a:lvl5pPr indent="-228600" lvl="4" marL="2286000" algn="l">
              <a:lnSpc>
                <a:spcPct val="90000"/>
              </a:lnSpc>
              <a:spcBef>
                <a:spcPts val="375"/>
              </a:spcBef>
              <a:spcAft>
                <a:spcPts val="0"/>
              </a:spcAft>
              <a:buClr>
                <a:schemeClr val="dk1"/>
              </a:buClr>
              <a:buSzPts val="1400"/>
              <a:buNone/>
              <a:defRPr sz="1400"/>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Green">
  <p:cSld name="4-Icons Slide – Green">
    <p:spTree>
      <p:nvGrpSpPr>
        <p:cNvPr id="139" name="Shape 139"/>
        <p:cNvGrpSpPr/>
        <p:nvPr/>
      </p:nvGrpSpPr>
      <p:grpSpPr>
        <a:xfrm>
          <a:off x="0" y="0"/>
          <a:ext cx="0" cy="0"/>
          <a:chOff x="0" y="0"/>
          <a:chExt cx="0" cy="0"/>
        </a:xfrm>
      </p:grpSpPr>
      <p:sp>
        <p:nvSpPr>
          <p:cNvPr id="140" name="Google Shape;140;p32"/>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1" name="Google Shape;141;p32"/>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42" name="Google Shape;142;p32"/>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2"/>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4" name="Google Shape;144;p32"/>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5" name="Google Shape;145;p32"/>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6" name="Google Shape;146;p32"/>
          <p:cNvSpPr/>
          <p:nvPr>
            <p:ph idx="4" type="pic"/>
          </p:nvPr>
        </p:nvSpPr>
        <p:spPr>
          <a:xfrm>
            <a:off x="4983263" y="591972"/>
            <a:ext cx="556426" cy="556426"/>
          </a:xfrm>
          <a:prstGeom prst="rect">
            <a:avLst/>
          </a:prstGeom>
          <a:noFill/>
          <a:ln>
            <a:noFill/>
          </a:ln>
        </p:spPr>
      </p:sp>
      <p:sp>
        <p:nvSpPr>
          <p:cNvPr id="147" name="Google Shape;147;p32"/>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8" name="Google Shape;148;p32"/>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49" name="Google Shape;149;p32"/>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0" name="Google Shape;150;p32"/>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1" name="Google Shape;151;p32"/>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2" name="Google Shape;152;p32"/>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53" name="Google Shape;153;p32"/>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4" name="Google Shape;154;p32"/>
          <p:cNvSpPr/>
          <p:nvPr>
            <p:ph idx="14" type="pic"/>
          </p:nvPr>
        </p:nvSpPr>
        <p:spPr>
          <a:xfrm>
            <a:off x="4983263" y="1681838"/>
            <a:ext cx="556426" cy="556426"/>
          </a:xfrm>
          <a:prstGeom prst="rect">
            <a:avLst/>
          </a:prstGeom>
          <a:noFill/>
          <a:ln>
            <a:noFill/>
          </a:ln>
        </p:spPr>
      </p:sp>
      <p:sp>
        <p:nvSpPr>
          <p:cNvPr id="155" name="Google Shape;155;p32"/>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6" name="Google Shape;156;p32"/>
          <p:cNvSpPr/>
          <p:nvPr>
            <p:ph idx="15" type="pic"/>
          </p:nvPr>
        </p:nvSpPr>
        <p:spPr>
          <a:xfrm>
            <a:off x="4983263" y="2771704"/>
            <a:ext cx="556426" cy="556426"/>
          </a:xfrm>
          <a:prstGeom prst="rect">
            <a:avLst/>
          </a:prstGeom>
          <a:noFill/>
          <a:ln>
            <a:noFill/>
          </a:ln>
        </p:spPr>
      </p:sp>
      <p:sp>
        <p:nvSpPr>
          <p:cNvPr id="157" name="Google Shape;157;p32"/>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8" name="Google Shape;158;p32"/>
          <p:cNvSpPr/>
          <p:nvPr>
            <p:ph idx="16" type="pic"/>
          </p:nvPr>
        </p:nvSpPr>
        <p:spPr>
          <a:xfrm>
            <a:off x="4983263" y="3861570"/>
            <a:ext cx="556426" cy="556426"/>
          </a:xfrm>
          <a:prstGeom prst="rect">
            <a:avLst/>
          </a:prstGeom>
          <a:noFill/>
          <a:ln>
            <a:noFill/>
          </a:ln>
        </p:spPr>
      </p:sp>
      <p:sp>
        <p:nvSpPr>
          <p:cNvPr id="159" name="Google Shape;159;p3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60" name="Google Shape;160;p3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Blue">
  <p:cSld name="4-Icons Slide – Blue">
    <p:spTree>
      <p:nvGrpSpPr>
        <p:cNvPr id="161" name="Shape 161"/>
        <p:cNvGrpSpPr/>
        <p:nvPr/>
      </p:nvGrpSpPr>
      <p:grpSpPr>
        <a:xfrm>
          <a:off x="0" y="0"/>
          <a:ext cx="0" cy="0"/>
          <a:chOff x="0" y="0"/>
          <a:chExt cx="0" cy="0"/>
        </a:xfrm>
      </p:grpSpPr>
      <p:sp>
        <p:nvSpPr>
          <p:cNvPr id="162" name="Google Shape;162;p33"/>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3" name="Google Shape;163;p33"/>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4" name="Google Shape;164;p33"/>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5" name="Google Shape;165;p33"/>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6" name="Google Shape;166;p33"/>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7" name="Google Shape;167;p33"/>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68" name="Google Shape;168;p33"/>
          <p:cNvSpPr/>
          <p:nvPr>
            <p:ph idx="4" type="pic"/>
          </p:nvPr>
        </p:nvSpPr>
        <p:spPr>
          <a:xfrm>
            <a:off x="4983263" y="591972"/>
            <a:ext cx="556426" cy="556426"/>
          </a:xfrm>
          <a:prstGeom prst="rect">
            <a:avLst/>
          </a:prstGeom>
          <a:noFill/>
          <a:ln>
            <a:noFill/>
          </a:ln>
        </p:spPr>
      </p:sp>
      <p:sp>
        <p:nvSpPr>
          <p:cNvPr id="169" name="Google Shape;169;p33"/>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0" name="Google Shape;170;p33"/>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1" name="Google Shape;171;p33"/>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2" name="Google Shape;172;p33"/>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3" name="Google Shape;173;p33"/>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4" name="Google Shape;174;p33"/>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75" name="Google Shape;175;p33"/>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6" name="Google Shape;176;p33"/>
          <p:cNvSpPr/>
          <p:nvPr>
            <p:ph idx="14" type="pic"/>
          </p:nvPr>
        </p:nvSpPr>
        <p:spPr>
          <a:xfrm>
            <a:off x="4983263" y="1681838"/>
            <a:ext cx="556426" cy="556426"/>
          </a:xfrm>
          <a:prstGeom prst="rect">
            <a:avLst/>
          </a:prstGeom>
          <a:noFill/>
          <a:ln>
            <a:noFill/>
          </a:ln>
        </p:spPr>
      </p:sp>
      <p:sp>
        <p:nvSpPr>
          <p:cNvPr id="177" name="Google Shape;177;p33"/>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78" name="Google Shape;178;p33"/>
          <p:cNvSpPr/>
          <p:nvPr>
            <p:ph idx="15" type="pic"/>
          </p:nvPr>
        </p:nvSpPr>
        <p:spPr>
          <a:xfrm>
            <a:off x="4983263" y="2771704"/>
            <a:ext cx="556426" cy="556426"/>
          </a:xfrm>
          <a:prstGeom prst="rect">
            <a:avLst/>
          </a:prstGeom>
          <a:noFill/>
          <a:ln>
            <a:noFill/>
          </a:ln>
        </p:spPr>
      </p:sp>
      <p:sp>
        <p:nvSpPr>
          <p:cNvPr id="179" name="Google Shape;179;p33"/>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0" name="Google Shape;180;p33"/>
          <p:cNvSpPr/>
          <p:nvPr>
            <p:ph idx="16" type="pic"/>
          </p:nvPr>
        </p:nvSpPr>
        <p:spPr>
          <a:xfrm>
            <a:off x="4983263" y="3861570"/>
            <a:ext cx="556426" cy="556426"/>
          </a:xfrm>
          <a:prstGeom prst="rect">
            <a:avLst/>
          </a:prstGeom>
          <a:noFill/>
          <a:ln>
            <a:noFill/>
          </a:ln>
        </p:spPr>
      </p:sp>
      <p:sp>
        <p:nvSpPr>
          <p:cNvPr id="181" name="Google Shape;181;p3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82" name="Google Shape;182;p3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 Yellow">
  <p:cSld name="4-Icons Slide – Yellow">
    <p:spTree>
      <p:nvGrpSpPr>
        <p:cNvPr id="183" name="Shape 183"/>
        <p:cNvGrpSpPr/>
        <p:nvPr/>
      </p:nvGrpSpPr>
      <p:grpSpPr>
        <a:xfrm>
          <a:off x="0" y="0"/>
          <a:ext cx="0" cy="0"/>
          <a:chOff x="0" y="0"/>
          <a:chExt cx="0" cy="0"/>
        </a:xfrm>
      </p:grpSpPr>
      <p:sp>
        <p:nvSpPr>
          <p:cNvPr id="184" name="Google Shape;184;p34"/>
          <p:cNvSpPr/>
          <p:nvPr/>
        </p:nvSpPr>
        <p:spPr>
          <a:xfrm>
            <a:off x="3850105" y="-28650"/>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5" name="Google Shape;185;p34"/>
          <p:cNvSpPr/>
          <p:nvPr/>
        </p:nvSpPr>
        <p:spPr>
          <a:xfrm>
            <a:off x="4848726" y="45743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6" name="Google Shape;186;p34"/>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7" name="Google Shape;187;p34"/>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8" name="Google Shape;188;p34"/>
          <p:cNvSpPr txBox="1"/>
          <p:nvPr>
            <p:ph idx="2" type="body"/>
          </p:nvPr>
        </p:nvSpPr>
        <p:spPr>
          <a:xfrm>
            <a:off x="5775826" y="54571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89" name="Google Shape;189;p34"/>
          <p:cNvSpPr txBox="1"/>
          <p:nvPr>
            <p:ph idx="3" type="body"/>
          </p:nvPr>
        </p:nvSpPr>
        <p:spPr>
          <a:xfrm>
            <a:off x="5775826" y="84042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0" name="Google Shape;190;p34"/>
          <p:cNvSpPr/>
          <p:nvPr>
            <p:ph idx="4" type="pic"/>
          </p:nvPr>
        </p:nvSpPr>
        <p:spPr>
          <a:xfrm>
            <a:off x="4983263" y="591972"/>
            <a:ext cx="556426" cy="556426"/>
          </a:xfrm>
          <a:prstGeom prst="rect">
            <a:avLst/>
          </a:prstGeom>
          <a:noFill/>
          <a:ln>
            <a:noFill/>
          </a:ln>
        </p:spPr>
      </p:sp>
      <p:sp>
        <p:nvSpPr>
          <p:cNvPr id="191" name="Google Shape;191;p34"/>
          <p:cNvSpPr txBox="1"/>
          <p:nvPr>
            <p:ph idx="5" type="body"/>
          </p:nvPr>
        </p:nvSpPr>
        <p:spPr>
          <a:xfrm>
            <a:off x="5775826" y="161188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2" name="Google Shape;192;p34"/>
          <p:cNvSpPr txBox="1"/>
          <p:nvPr>
            <p:ph idx="6" type="body"/>
          </p:nvPr>
        </p:nvSpPr>
        <p:spPr>
          <a:xfrm>
            <a:off x="5775826" y="190658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3" name="Google Shape;193;p34"/>
          <p:cNvSpPr txBox="1"/>
          <p:nvPr>
            <p:ph idx="7" type="body"/>
          </p:nvPr>
        </p:nvSpPr>
        <p:spPr>
          <a:xfrm>
            <a:off x="5775826" y="271237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4" name="Google Shape;194;p34"/>
          <p:cNvSpPr txBox="1"/>
          <p:nvPr>
            <p:ph idx="8" type="body"/>
          </p:nvPr>
        </p:nvSpPr>
        <p:spPr>
          <a:xfrm>
            <a:off x="5775826" y="300708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5" name="Google Shape;195;p34"/>
          <p:cNvSpPr txBox="1"/>
          <p:nvPr>
            <p:ph idx="9" type="body"/>
          </p:nvPr>
        </p:nvSpPr>
        <p:spPr>
          <a:xfrm>
            <a:off x="5775826" y="3809382"/>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6" name="Google Shape;196;p34"/>
          <p:cNvSpPr txBox="1"/>
          <p:nvPr>
            <p:ph idx="13" type="body"/>
          </p:nvPr>
        </p:nvSpPr>
        <p:spPr>
          <a:xfrm>
            <a:off x="5775826" y="4104087"/>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197" name="Google Shape;197;p34"/>
          <p:cNvSpPr/>
          <p:nvPr/>
        </p:nvSpPr>
        <p:spPr>
          <a:xfrm>
            <a:off x="4848726" y="154730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98" name="Google Shape;198;p34"/>
          <p:cNvSpPr/>
          <p:nvPr>
            <p:ph idx="14" type="pic"/>
          </p:nvPr>
        </p:nvSpPr>
        <p:spPr>
          <a:xfrm>
            <a:off x="4983263" y="1681838"/>
            <a:ext cx="556426" cy="556426"/>
          </a:xfrm>
          <a:prstGeom prst="rect">
            <a:avLst/>
          </a:prstGeom>
          <a:noFill/>
          <a:ln>
            <a:noFill/>
          </a:ln>
        </p:spPr>
      </p:sp>
      <p:sp>
        <p:nvSpPr>
          <p:cNvPr id="199" name="Google Shape;199;p34"/>
          <p:cNvSpPr/>
          <p:nvPr/>
        </p:nvSpPr>
        <p:spPr>
          <a:xfrm>
            <a:off x="4848726" y="263716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0" name="Google Shape;200;p34"/>
          <p:cNvSpPr/>
          <p:nvPr>
            <p:ph idx="15" type="pic"/>
          </p:nvPr>
        </p:nvSpPr>
        <p:spPr>
          <a:xfrm>
            <a:off x="4983263" y="2771704"/>
            <a:ext cx="556426" cy="556426"/>
          </a:xfrm>
          <a:prstGeom prst="rect">
            <a:avLst/>
          </a:prstGeom>
          <a:noFill/>
          <a:ln>
            <a:noFill/>
          </a:ln>
        </p:spPr>
      </p:sp>
      <p:sp>
        <p:nvSpPr>
          <p:cNvPr id="201" name="Google Shape;201;p34"/>
          <p:cNvSpPr/>
          <p:nvPr/>
        </p:nvSpPr>
        <p:spPr>
          <a:xfrm>
            <a:off x="4848726" y="3727033"/>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2" name="Google Shape;202;p34"/>
          <p:cNvSpPr/>
          <p:nvPr>
            <p:ph idx="16" type="pic"/>
          </p:nvPr>
        </p:nvSpPr>
        <p:spPr>
          <a:xfrm>
            <a:off x="4983263" y="3861570"/>
            <a:ext cx="556426" cy="556426"/>
          </a:xfrm>
          <a:prstGeom prst="rect">
            <a:avLst/>
          </a:prstGeom>
          <a:noFill/>
          <a:ln>
            <a:noFill/>
          </a:ln>
        </p:spPr>
      </p:sp>
      <p:sp>
        <p:nvSpPr>
          <p:cNvPr id="203" name="Google Shape;203;p3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4" name="Google Shape;204;p3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Blue">
  <p:cSld name="3-Icons Slide – Blue">
    <p:spTree>
      <p:nvGrpSpPr>
        <p:cNvPr id="205" name="Shape 205"/>
        <p:cNvGrpSpPr/>
        <p:nvPr/>
      </p:nvGrpSpPr>
      <p:grpSpPr>
        <a:xfrm>
          <a:off x="0" y="0"/>
          <a:ext cx="0" cy="0"/>
          <a:chOff x="0" y="0"/>
          <a:chExt cx="0" cy="0"/>
        </a:xfrm>
      </p:grpSpPr>
      <p:sp>
        <p:nvSpPr>
          <p:cNvPr id="206" name="Google Shape;206;p35"/>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7" name="Google Shape;207;p35"/>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8" name="Google Shape;208;p3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3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0" name="Google Shape;210;p35"/>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1" name="Google Shape;211;p35"/>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2" name="Google Shape;212;p35"/>
          <p:cNvSpPr/>
          <p:nvPr>
            <p:ph idx="4" type="pic"/>
          </p:nvPr>
        </p:nvSpPr>
        <p:spPr>
          <a:xfrm>
            <a:off x="4983263" y="883592"/>
            <a:ext cx="556426" cy="556426"/>
          </a:xfrm>
          <a:prstGeom prst="rect">
            <a:avLst/>
          </a:prstGeom>
          <a:noFill/>
          <a:ln>
            <a:noFill/>
          </a:ln>
        </p:spPr>
      </p:sp>
      <p:sp>
        <p:nvSpPr>
          <p:cNvPr id="213" name="Google Shape;213;p35"/>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4" name="Google Shape;214;p35"/>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5" name="Google Shape;215;p35"/>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6" name="Google Shape;216;p35"/>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17" name="Google Shape;217;p35"/>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18" name="Google Shape;218;p35"/>
          <p:cNvSpPr/>
          <p:nvPr>
            <p:ph idx="9" type="pic"/>
          </p:nvPr>
        </p:nvSpPr>
        <p:spPr>
          <a:xfrm>
            <a:off x="4983263" y="1973458"/>
            <a:ext cx="556426" cy="556426"/>
          </a:xfrm>
          <a:prstGeom prst="rect">
            <a:avLst/>
          </a:prstGeom>
          <a:noFill/>
          <a:ln>
            <a:noFill/>
          </a:ln>
        </p:spPr>
      </p:sp>
      <p:sp>
        <p:nvSpPr>
          <p:cNvPr id="219" name="Google Shape;219;p35"/>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0" name="Google Shape;220;p35"/>
          <p:cNvSpPr/>
          <p:nvPr>
            <p:ph idx="13" type="pic"/>
          </p:nvPr>
        </p:nvSpPr>
        <p:spPr>
          <a:xfrm>
            <a:off x="4983263" y="3063324"/>
            <a:ext cx="556426" cy="556426"/>
          </a:xfrm>
          <a:prstGeom prst="rect">
            <a:avLst/>
          </a:prstGeom>
          <a:noFill/>
          <a:ln>
            <a:noFill/>
          </a:ln>
        </p:spPr>
      </p:sp>
      <p:sp>
        <p:nvSpPr>
          <p:cNvPr id="221" name="Google Shape;221;p3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22" name="Google Shape;222;p3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Icons Slide – Yellow">
  <p:cSld name="3-Icons Slide – Yellow">
    <p:spTree>
      <p:nvGrpSpPr>
        <p:cNvPr id="223" name="Shape 223"/>
        <p:cNvGrpSpPr/>
        <p:nvPr/>
      </p:nvGrpSpPr>
      <p:grpSpPr>
        <a:xfrm>
          <a:off x="0" y="0"/>
          <a:ext cx="0" cy="0"/>
          <a:chOff x="0" y="0"/>
          <a:chExt cx="0" cy="0"/>
        </a:xfrm>
      </p:grpSpPr>
      <p:sp>
        <p:nvSpPr>
          <p:cNvPr id="224" name="Google Shape;224;p36"/>
          <p:cNvSpPr/>
          <p:nvPr/>
        </p:nvSpPr>
        <p:spPr>
          <a:xfrm>
            <a:off x="3850105" y="-28763"/>
            <a:ext cx="5293895" cy="5201026"/>
          </a:xfrm>
          <a:custGeom>
            <a:rect b="b" l="l" r="r" t="t"/>
            <a:pathLst>
              <a:path extrusionOk="0" h="5162750" w="5254936">
                <a:moveTo>
                  <a:pt x="115045" y="9625"/>
                </a:moveTo>
                <a:lnTo>
                  <a:pt x="5254936" y="0"/>
                </a:lnTo>
                <a:lnTo>
                  <a:pt x="5254936" y="5143500"/>
                </a:lnTo>
                <a:lnTo>
                  <a:pt x="750312" y="5162750"/>
                </a:lnTo>
                <a:cubicBezTo>
                  <a:pt x="-459" y="3653589"/>
                  <a:pt x="-135211" y="1643914"/>
                  <a:pt x="115045" y="9625"/>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5" name="Google Shape;225;p36"/>
          <p:cNvSpPr/>
          <p:nvPr/>
        </p:nvSpPr>
        <p:spPr>
          <a:xfrm>
            <a:off x="4848726" y="749055"/>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26" name="Google Shape;226;p3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3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8" name="Google Shape;228;p36"/>
          <p:cNvSpPr txBox="1"/>
          <p:nvPr>
            <p:ph idx="2" type="body"/>
          </p:nvPr>
        </p:nvSpPr>
        <p:spPr>
          <a:xfrm>
            <a:off x="5775826" y="837337"/>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29" name="Google Shape;229;p36"/>
          <p:cNvSpPr txBox="1"/>
          <p:nvPr>
            <p:ph idx="3" type="body"/>
          </p:nvPr>
        </p:nvSpPr>
        <p:spPr>
          <a:xfrm>
            <a:off x="5775826" y="1132042"/>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0" name="Google Shape;230;p36"/>
          <p:cNvSpPr/>
          <p:nvPr>
            <p:ph idx="4" type="pic"/>
          </p:nvPr>
        </p:nvSpPr>
        <p:spPr>
          <a:xfrm>
            <a:off x="4983263" y="883592"/>
            <a:ext cx="556426" cy="556426"/>
          </a:xfrm>
          <a:prstGeom prst="rect">
            <a:avLst/>
          </a:prstGeom>
          <a:noFill/>
          <a:ln>
            <a:noFill/>
          </a:ln>
        </p:spPr>
      </p:sp>
      <p:sp>
        <p:nvSpPr>
          <p:cNvPr id="231" name="Google Shape;231;p36"/>
          <p:cNvSpPr txBox="1"/>
          <p:nvPr>
            <p:ph idx="5" type="body"/>
          </p:nvPr>
        </p:nvSpPr>
        <p:spPr>
          <a:xfrm>
            <a:off x="5775826" y="1903503"/>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2" name="Google Shape;232;p36"/>
          <p:cNvSpPr txBox="1"/>
          <p:nvPr>
            <p:ph idx="6" type="body"/>
          </p:nvPr>
        </p:nvSpPr>
        <p:spPr>
          <a:xfrm>
            <a:off x="5775826" y="2198208"/>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3" name="Google Shape;233;p36"/>
          <p:cNvSpPr txBox="1"/>
          <p:nvPr>
            <p:ph idx="7" type="body"/>
          </p:nvPr>
        </p:nvSpPr>
        <p:spPr>
          <a:xfrm>
            <a:off x="5775826" y="3003995"/>
            <a:ext cx="2260600" cy="256205"/>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700"/>
              <a:buNone/>
              <a:defRPr b="1" sz="17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4" name="Google Shape;234;p36"/>
          <p:cNvSpPr txBox="1"/>
          <p:nvPr>
            <p:ph idx="8" type="body"/>
          </p:nvPr>
        </p:nvSpPr>
        <p:spPr>
          <a:xfrm>
            <a:off x="5775826" y="3298700"/>
            <a:ext cx="2730500" cy="392113"/>
          </a:xfrm>
          <a:prstGeom prst="rect">
            <a:avLst/>
          </a:prstGeom>
          <a:noFill/>
          <a:ln>
            <a:noFill/>
          </a:ln>
        </p:spPr>
        <p:txBody>
          <a:bodyPr anchorCtr="0" anchor="t" bIns="0" lIns="0" spcFirstLastPara="1" rIns="0" wrap="square" tIns="0">
            <a:noAutofit/>
          </a:bodyPr>
          <a:lstStyle>
            <a:lvl1pPr indent="-228600" lvl="0" marL="457200" algn="l">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35" name="Google Shape;235;p36"/>
          <p:cNvSpPr/>
          <p:nvPr/>
        </p:nvSpPr>
        <p:spPr>
          <a:xfrm>
            <a:off x="4848726" y="183892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6" name="Google Shape;236;p36"/>
          <p:cNvSpPr/>
          <p:nvPr>
            <p:ph idx="9" type="pic"/>
          </p:nvPr>
        </p:nvSpPr>
        <p:spPr>
          <a:xfrm>
            <a:off x="4983263" y="1973458"/>
            <a:ext cx="556426" cy="556426"/>
          </a:xfrm>
          <a:prstGeom prst="rect">
            <a:avLst/>
          </a:prstGeom>
          <a:noFill/>
          <a:ln>
            <a:noFill/>
          </a:ln>
        </p:spPr>
      </p:sp>
      <p:sp>
        <p:nvSpPr>
          <p:cNvPr id="237" name="Google Shape;237;p36"/>
          <p:cNvSpPr/>
          <p:nvPr/>
        </p:nvSpPr>
        <p:spPr>
          <a:xfrm>
            <a:off x="4848726" y="2928787"/>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38" name="Google Shape;238;p36"/>
          <p:cNvSpPr/>
          <p:nvPr>
            <p:ph idx="13" type="pic"/>
          </p:nvPr>
        </p:nvSpPr>
        <p:spPr>
          <a:xfrm>
            <a:off x="4983263" y="3063324"/>
            <a:ext cx="556426" cy="556426"/>
          </a:xfrm>
          <a:prstGeom prst="rect">
            <a:avLst/>
          </a:prstGeom>
          <a:noFill/>
          <a:ln>
            <a:noFill/>
          </a:ln>
        </p:spPr>
      </p:sp>
      <p:sp>
        <p:nvSpPr>
          <p:cNvPr id="239" name="Google Shape;239;p3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40" name="Google Shape;240;p3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Green">
  <p:cSld name="4-Icons Slide (All Colors) – Green">
    <p:spTree>
      <p:nvGrpSpPr>
        <p:cNvPr id="241" name="Shape 241"/>
        <p:cNvGrpSpPr/>
        <p:nvPr/>
      </p:nvGrpSpPr>
      <p:grpSpPr>
        <a:xfrm>
          <a:off x="0" y="0"/>
          <a:ext cx="0" cy="0"/>
          <a:chOff x="0" y="0"/>
          <a:chExt cx="0" cy="0"/>
        </a:xfrm>
      </p:grpSpPr>
      <p:sp>
        <p:nvSpPr>
          <p:cNvPr id="242" name="Google Shape;242;p37"/>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3" name="Google Shape;243;p37"/>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4" name="Google Shape;244;p37"/>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5" name="Google Shape;245;p37"/>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6" name="Google Shape;246;p37"/>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7" name="Google Shape;247;p37"/>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8" name="Google Shape;248;p37"/>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49" name="Google Shape;249;p37"/>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0" name="Google Shape;250;p37"/>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1" name="Google Shape;251;p37"/>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52" name="Google Shape;252;p37"/>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3" name="Google Shape;253;p37"/>
          <p:cNvSpPr/>
          <p:nvPr>
            <p:ph idx="13" type="pic"/>
          </p:nvPr>
        </p:nvSpPr>
        <p:spPr>
          <a:xfrm>
            <a:off x="944170" y="2798074"/>
            <a:ext cx="587891" cy="587891"/>
          </a:xfrm>
          <a:prstGeom prst="rect">
            <a:avLst/>
          </a:prstGeom>
          <a:noFill/>
          <a:ln>
            <a:noFill/>
          </a:ln>
        </p:spPr>
      </p:sp>
      <p:sp>
        <p:nvSpPr>
          <p:cNvPr id="254" name="Google Shape;254;p3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5" name="Google Shape;255;p3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56" name="Google Shape;256;p37"/>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7" name="Google Shape;257;p37"/>
          <p:cNvSpPr/>
          <p:nvPr>
            <p:ph idx="14" type="pic"/>
          </p:nvPr>
        </p:nvSpPr>
        <p:spPr>
          <a:xfrm>
            <a:off x="3221087" y="2798074"/>
            <a:ext cx="587891" cy="587891"/>
          </a:xfrm>
          <a:prstGeom prst="rect">
            <a:avLst/>
          </a:prstGeom>
          <a:noFill/>
          <a:ln>
            <a:noFill/>
          </a:ln>
        </p:spPr>
      </p:sp>
      <p:sp>
        <p:nvSpPr>
          <p:cNvPr id="258" name="Google Shape;258;p37"/>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59" name="Google Shape;259;p37"/>
          <p:cNvSpPr/>
          <p:nvPr>
            <p:ph idx="15" type="pic"/>
          </p:nvPr>
        </p:nvSpPr>
        <p:spPr>
          <a:xfrm>
            <a:off x="5358724" y="2798074"/>
            <a:ext cx="587891" cy="587891"/>
          </a:xfrm>
          <a:prstGeom prst="rect">
            <a:avLst/>
          </a:prstGeom>
          <a:noFill/>
          <a:ln>
            <a:noFill/>
          </a:ln>
        </p:spPr>
      </p:sp>
      <p:sp>
        <p:nvSpPr>
          <p:cNvPr id="260" name="Google Shape;260;p37"/>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61" name="Google Shape;261;p37"/>
          <p:cNvSpPr/>
          <p:nvPr>
            <p:ph idx="16" type="pic"/>
          </p:nvPr>
        </p:nvSpPr>
        <p:spPr>
          <a:xfrm>
            <a:off x="7496361" y="2798074"/>
            <a:ext cx="587891" cy="587891"/>
          </a:xfrm>
          <a:prstGeom prst="rect">
            <a:avLst/>
          </a:prstGeom>
          <a:noFill/>
          <a:ln>
            <a:noFill/>
          </a:ln>
        </p:spPr>
      </p:sp>
      <p:sp>
        <p:nvSpPr>
          <p:cNvPr id="262" name="Google Shape;262;p37"/>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Slide (All Colors) – Yellow">
  <p:cSld name="4-Icons Slide (All Colors) – Yellow">
    <p:spTree>
      <p:nvGrpSpPr>
        <p:cNvPr id="263" name="Shape 263"/>
        <p:cNvGrpSpPr/>
        <p:nvPr/>
      </p:nvGrpSpPr>
      <p:grpSpPr>
        <a:xfrm>
          <a:off x="0" y="0"/>
          <a:ext cx="0" cy="0"/>
          <a:chOff x="0" y="0"/>
          <a:chExt cx="0" cy="0"/>
        </a:xfrm>
      </p:grpSpPr>
      <p:sp>
        <p:nvSpPr>
          <p:cNvPr id="264" name="Google Shape;264;p38"/>
          <p:cNvSpPr txBox="1"/>
          <p:nvPr>
            <p:ph type="title"/>
          </p:nvPr>
        </p:nvSpPr>
        <p:spPr>
          <a:xfrm>
            <a:off x="246405" y="529177"/>
            <a:ext cx="3959835" cy="327471"/>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5" name="Google Shape;265;p38"/>
          <p:cNvSpPr txBox="1"/>
          <p:nvPr>
            <p:ph idx="1" type="body"/>
          </p:nvPr>
        </p:nvSpPr>
        <p:spPr>
          <a:xfrm>
            <a:off x="246405" y="1162245"/>
            <a:ext cx="3959835" cy="1292197"/>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6" name="Google Shape;266;p38"/>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7" name="Google Shape;267;p38"/>
          <p:cNvSpPr txBox="1"/>
          <p:nvPr>
            <p:ph idx="3" type="body"/>
          </p:nvPr>
        </p:nvSpPr>
        <p:spPr>
          <a:xfrm>
            <a:off x="246405"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8" name="Google Shape;268;p38"/>
          <p:cNvSpPr txBox="1"/>
          <p:nvPr>
            <p:ph idx="4" type="body"/>
          </p:nvPr>
        </p:nvSpPr>
        <p:spPr>
          <a:xfrm>
            <a:off x="2446179"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69" name="Google Shape;269;p38"/>
          <p:cNvSpPr txBox="1"/>
          <p:nvPr>
            <p:ph idx="5" type="body"/>
          </p:nvPr>
        </p:nvSpPr>
        <p:spPr>
          <a:xfrm>
            <a:off x="2446179"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0" name="Google Shape;270;p38"/>
          <p:cNvSpPr txBox="1"/>
          <p:nvPr>
            <p:ph idx="6" type="body"/>
          </p:nvPr>
        </p:nvSpPr>
        <p:spPr>
          <a:xfrm>
            <a:off x="4645953"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1" name="Google Shape;271;p38"/>
          <p:cNvSpPr txBox="1"/>
          <p:nvPr>
            <p:ph idx="7" type="body"/>
          </p:nvPr>
        </p:nvSpPr>
        <p:spPr>
          <a:xfrm>
            <a:off x="4645953"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2" name="Google Shape;272;p38"/>
          <p:cNvSpPr txBox="1"/>
          <p:nvPr>
            <p:ph idx="8" type="body"/>
          </p:nvPr>
        </p:nvSpPr>
        <p:spPr>
          <a:xfrm>
            <a:off x="6858961" y="3643729"/>
            <a:ext cx="1938530" cy="256205"/>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400"/>
              <a:buNone/>
              <a:defRPr b="1" sz="1400"/>
            </a:lvl1pPr>
            <a:lvl2pPr indent="-228600" lvl="1" marL="914400" algn="l">
              <a:lnSpc>
                <a:spcPct val="90000"/>
              </a:lnSpc>
              <a:spcBef>
                <a:spcPts val="375"/>
              </a:spcBef>
              <a:spcAft>
                <a:spcPts val="0"/>
              </a:spcAft>
              <a:buClr>
                <a:schemeClr val="dk1"/>
              </a:buClr>
              <a:buSzPts val="1800"/>
              <a:buNone/>
              <a:defRPr b="1"/>
            </a:lvl2pPr>
            <a:lvl3pPr indent="-228600" lvl="2" marL="1371600" algn="l">
              <a:lnSpc>
                <a:spcPct val="90000"/>
              </a:lnSpc>
              <a:spcBef>
                <a:spcPts val="375"/>
              </a:spcBef>
              <a:spcAft>
                <a:spcPts val="0"/>
              </a:spcAft>
              <a:buClr>
                <a:schemeClr val="dk1"/>
              </a:buClr>
              <a:buSzPts val="1500"/>
              <a:buNone/>
              <a:defRPr b="1"/>
            </a:lvl3pPr>
            <a:lvl4pPr indent="-228600" lvl="3" marL="1828800" algn="l">
              <a:lnSpc>
                <a:spcPct val="90000"/>
              </a:lnSpc>
              <a:spcBef>
                <a:spcPts val="375"/>
              </a:spcBef>
              <a:spcAft>
                <a:spcPts val="0"/>
              </a:spcAft>
              <a:buClr>
                <a:schemeClr val="dk1"/>
              </a:buClr>
              <a:buSzPts val="1350"/>
              <a:buNone/>
              <a:defRPr b="1"/>
            </a:lvl4pPr>
            <a:lvl5pPr indent="-228600" lvl="4" marL="2286000" algn="l">
              <a:lnSpc>
                <a:spcPct val="90000"/>
              </a:lnSpc>
              <a:spcBef>
                <a:spcPts val="375"/>
              </a:spcBef>
              <a:spcAft>
                <a:spcPts val="0"/>
              </a:spcAft>
              <a:buClr>
                <a:schemeClr val="dk1"/>
              </a:buClr>
              <a:buSzPts val="1350"/>
              <a:buNone/>
              <a:defRPr b="1"/>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3" name="Google Shape;273;p38"/>
          <p:cNvSpPr txBox="1"/>
          <p:nvPr>
            <p:ph idx="9" type="body"/>
          </p:nvPr>
        </p:nvSpPr>
        <p:spPr>
          <a:xfrm>
            <a:off x="6858961" y="3938434"/>
            <a:ext cx="1938530" cy="392113"/>
          </a:xfrm>
          <a:prstGeom prst="rect">
            <a:avLst/>
          </a:prstGeom>
          <a:noFill/>
          <a:ln>
            <a:noFill/>
          </a:ln>
        </p:spPr>
        <p:txBody>
          <a:bodyPr anchorCtr="0" anchor="t" bIns="0" lIns="0" spcFirstLastPara="1" rIns="0" wrap="square" tIns="0">
            <a:noAutofit/>
          </a:bodyPr>
          <a:lstStyle>
            <a:lvl1pPr indent="-228600" lvl="0" marL="457200" algn="ctr">
              <a:lnSpc>
                <a:spcPct val="90000"/>
              </a:lnSpc>
              <a:spcBef>
                <a:spcPts val="750"/>
              </a:spcBef>
              <a:spcAft>
                <a:spcPts val="0"/>
              </a:spcAft>
              <a:buClr>
                <a:schemeClr val="dk1"/>
              </a:buClr>
              <a:buSzPts val="1200"/>
              <a:buNone/>
              <a:defRPr sz="12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274" name="Google Shape;274;p38"/>
          <p:cNvSpPr/>
          <p:nvPr/>
        </p:nvSpPr>
        <p:spPr>
          <a:xfrm>
            <a:off x="825366" y="2679270"/>
            <a:ext cx="825500" cy="825500"/>
          </a:xfrm>
          <a:prstGeom prst="ellipse">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5" name="Google Shape;275;p38"/>
          <p:cNvSpPr/>
          <p:nvPr>
            <p:ph idx="13" type="pic"/>
          </p:nvPr>
        </p:nvSpPr>
        <p:spPr>
          <a:xfrm>
            <a:off x="944170" y="2798074"/>
            <a:ext cx="587891" cy="587891"/>
          </a:xfrm>
          <a:prstGeom prst="rect">
            <a:avLst/>
          </a:prstGeom>
          <a:noFill/>
          <a:ln>
            <a:noFill/>
          </a:ln>
        </p:spPr>
      </p:sp>
      <p:sp>
        <p:nvSpPr>
          <p:cNvPr id="276" name="Google Shape;276;p3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77" name="Google Shape;277;p3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8" name="Google Shape;278;p38"/>
          <p:cNvSpPr/>
          <p:nvPr/>
        </p:nvSpPr>
        <p:spPr>
          <a:xfrm>
            <a:off x="3102283" y="2679270"/>
            <a:ext cx="825500" cy="825500"/>
          </a:xfrm>
          <a:prstGeom prst="ellipse">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79" name="Google Shape;279;p38"/>
          <p:cNvSpPr/>
          <p:nvPr>
            <p:ph idx="14" type="pic"/>
          </p:nvPr>
        </p:nvSpPr>
        <p:spPr>
          <a:xfrm>
            <a:off x="3221087" y="2798074"/>
            <a:ext cx="587891" cy="587891"/>
          </a:xfrm>
          <a:prstGeom prst="rect">
            <a:avLst/>
          </a:prstGeom>
          <a:noFill/>
          <a:ln>
            <a:noFill/>
          </a:ln>
        </p:spPr>
      </p:sp>
      <p:sp>
        <p:nvSpPr>
          <p:cNvPr id="280" name="Google Shape;280;p38"/>
          <p:cNvSpPr/>
          <p:nvPr/>
        </p:nvSpPr>
        <p:spPr>
          <a:xfrm>
            <a:off x="5239920" y="2679270"/>
            <a:ext cx="825500" cy="825500"/>
          </a:xfrm>
          <a:prstGeom prst="ellipse">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1" name="Google Shape;281;p38"/>
          <p:cNvSpPr/>
          <p:nvPr>
            <p:ph idx="15" type="pic"/>
          </p:nvPr>
        </p:nvSpPr>
        <p:spPr>
          <a:xfrm>
            <a:off x="5358724" y="2798074"/>
            <a:ext cx="587891" cy="587891"/>
          </a:xfrm>
          <a:prstGeom prst="rect">
            <a:avLst/>
          </a:prstGeom>
          <a:noFill/>
          <a:ln>
            <a:noFill/>
          </a:ln>
        </p:spPr>
      </p:sp>
      <p:sp>
        <p:nvSpPr>
          <p:cNvPr id="282" name="Google Shape;282;p38"/>
          <p:cNvSpPr/>
          <p:nvPr/>
        </p:nvSpPr>
        <p:spPr>
          <a:xfrm>
            <a:off x="7377557" y="2679270"/>
            <a:ext cx="825500" cy="825500"/>
          </a:xfrm>
          <a:prstGeom prst="ellipse">
            <a:avLst/>
          </a:prstGeom>
          <a:solidFill>
            <a:srgbClr val="FBAD27"/>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83" name="Google Shape;283;p38"/>
          <p:cNvSpPr/>
          <p:nvPr>
            <p:ph idx="16" type="pic"/>
          </p:nvPr>
        </p:nvSpPr>
        <p:spPr>
          <a:xfrm>
            <a:off x="7496361" y="2798074"/>
            <a:ext cx="587891" cy="587891"/>
          </a:xfrm>
          <a:prstGeom prst="rect">
            <a:avLst/>
          </a:prstGeom>
          <a:noFill/>
          <a:ln>
            <a:noFill/>
          </a:ln>
        </p:spPr>
      </p:sp>
      <p:sp>
        <p:nvSpPr>
          <p:cNvPr id="284" name="Google Shape;284;p38"/>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Blue">
  <p:cSld name="Transition Slide – Blue">
    <p:spTree>
      <p:nvGrpSpPr>
        <p:cNvPr id="285" name="Shape 285"/>
        <p:cNvGrpSpPr/>
        <p:nvPr/>
      </p:nvGrpSpPr>
      <p:grpSpPr>
        <a:xfrm>
          <a:off x="0" y="0"/>
          <a:ext cx="0" cy="0"/>
          <a:chOff x="0" y="0"/>
          <a:chExt cx="0" cy="0"/>
        </a:xfrm>
      </p:grpSpPr>
      <p:pic>
        <p:nvPicPr>
          <p:cNvPr id="286" name="Google Shape;286;p39"/>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87" name="Google Shape;287;p3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88" name="Google Shape;288;p3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89" name="Google Shape;289;p39"/>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ransition Slide – Yellow">
  <p:cSld name="Transition Slide – Yellow">
    <p:spTree>
      <p:nvGrpSpPr>
        <p:cNvPr id="290" name="Shape 290"/>
        <p:cNvGrpSpPr/>
        <p:nvPr/>
      </p:nvGrpSpPr>
      <p:grpSpPr>
        <a:xfrm>
          <a:off x="0" y="0"/>
          <a:ext cx="0" cy="0"/>
          <a:chOff x="0" y="0"/>
          <a:chExt cx="0" cy="0"/>
        </a:xfrm>
      </p:grpSpPr>
      <p:pic>
        <p:nvPicPr>
          <p:cNvPr id="291" name="Google Shape;291;p40"/>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292" name="Google Shape;292;p4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93" name="Google Shape;293;p4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4" name="Google Shape;294;p40"/>
          <p:cNvSpPr txBox="1"/>
          <p:nvPr>
            <p:ph type="title"/>
          </p:nvPr>
        </p:nvSpPr>
        <p:spPr>
          <a:xfrm>
            <a:off x="414996" y="1896979"/>
            <a:ext cx="4157003" cy="97330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Green">
  <p:cSld name="L-Photo Slide – Green">
    <p:spTree>
      <p:nvGrpSpPr>
        <p:cNvPr id="295" name="Shape 295"/>
        <p:cNvGrpSpPr/>
        <p:nvPr/>
      </p:nvGrpSpPr>
      <p:grpSpPr>
        <a:xfrm>
          <a:off x="0" y="0"/>
          <a:ext cx="0" cy="0"/>
          <a:chOff x="0" y="0"/>
          <a:chExt cx="0" cy="0"/>
        </a:xfrm>
      </p:grpSpPr>
      <p:sp>
        <p:nvSpPr>
          <p:cNvPr id="296" name="Google Shape;296;p41"/>
          <p:cNvSpPr/>
          <p:nvPr/>
        </p:nvSpPr>
        <p:spPr>
          <a:xfrm>
            <a:off x="0" y="0"/>
            <a:ext cx="9144000" cy="5137106"/>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7" name="Google Shape;297;p41"/>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98" name="Google Shape;298;p41"/>
          <p:cNvSpPr/>
          <p:nvPr>
            <p:ph idx="2" type="pic"/>
          </p:nvPr>
        </p:nvSpPr>
        <p:spPr>
          <a:xfrm>
            <a:off x="0" y="-4579"/>
            <a:ext cx="4844579" cy="5148079"/>
          </a:xfrm>
          <a:prstGeom prst="rect">
            <a:avLst/>
          </a:prstGeom>
          <a:solidFill>
            <a:srgbClr val="E6E8E8"/>
          </a:solidFill>
          <a:ln>
            <a:noFill/>
          </a:ln>
        </p:spPr>
      </p:sp>
      <p:sp>
        <p:nvSpPr>
          <p:cNvPr id="299" name="Google Shape;299;p41"/>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41"/>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1" name="Google Shape;301;p4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02" name="Google Shape;302;p4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Blue">
  <p:cSld name="L-Photo Slide – Blue">
    <p:spTree>
      <p:nvGrpSpPr>
        <p:cNvPr id="303" name="Shape 303"/>
        <p:cNvGrpSpPr/>
        <p:nvPr/>
      </p:nvGrpSpPr>
      <p:grpSpPr>
        <a:xfrm>
          <a:off x="0" y="0"/>
          <a:ext cx="0" cy="0"/>
          <a:chOff x="0" y="0"/>
          <a:chExt cx="0" cy="0"/>
        </a:xfrm>
      </p:grpSpPr>
      <p:sp>
        <p:nvSpPr>
          <p:cNvPr id="304" name="Google Shape;304;p42"/>
          <p:cNvSpPr/>
          <p:nvPr/>
        </p:nvSpPr>
        <p:spPr>
          <a:xfrm>
            <a:off x="0" y="0"/>
            <a:ext cx="9144000" cy="5137106"/>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5" name="Google Shape;305;p42"/>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06" name="Google Shape;306;p42"/>
          <p:cNvSpPr/>
          <p:nvPr>
            <p:ph idx="2" type="pic"/>
          </p:nvPr>
        </p:nvSpPr>
        <p:spPr>
          <a:xfrm>
            <a:off x="0" y="-4579"/>
            <a:ext cx="4844579" cy="5148079"/>
          </a:xfrm>
          <a:prstGeom prst="rect">
            <a:avLst/>
          </a:prstGeom>
          <a:solidFill>
            <a:srgbClr val="E6E8E8"/>
          </a:solidFill>
          <a:ln>
            <a:noFill/>
          </a:ln>
        </p:spPr>
      </p:sp>
      <p:sp>
        <p:nvSpPr>
          <p:cNvPr id="307" name="Google Shape;307;p42"/>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8" name="Google Shape;308;p42"/>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09" name="Google Shape;309;p4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0" name="Google Shape;310;p4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Yellow">
  <p:cSld name="L-Photo Slide – Yellow">
    <p:spTree>
      <p:nvGrpSpPr>
        <p:cNvPr id="311" name="Shape 311"/>
        <p:cNvGrpSpPr/>
        <p:nvPr/>
      </p:nvGrpSpPr>
      <p:grpSpPr>
        <a:xfrm>
          <a:off x="0" y="0"/>
          <a:ext cx="0" cy="0"/>
          <a:chOff x="0" y="0"/>
          <a:chExt cx="0" cy="0"/>
        </a:xfrm>
      </p:grpSpPr>
      <p:sp>
        <p:nvSpPr>
          <p:cNvPr id="312" name="Google Shape;312;p43"/>
          <p:cNvSpPr/>
          <p:nvPr/>
        </p:nvSpPr>
        <p:spPr>
          <a:xfrm>
            <a:off x="0" y="0"/>
            <a:ext cx="9144000" cy="5137106"/>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3" name="Google Shape;313;p43"/>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14" name="Google Shape;314;p43"/>
          <p:cNvSpPr/>
          <p:nvPr>
            <p:ph idx="2" type="pic"/>
          </p:nvPr>
        </p:nvSpPr>
        <p:spPr>
          <a:xfrm>
            <a:off x="0" y="-4579"/>
            <a:ext cx="4844579" cy="5148079"/>
          </a:xfrm>
          <a:prstGeom prst="rect">
            <a:avLst/>
          </a:prstGeom>
          <a:solidFill>
            <a:srgbClr val="E6E8E8"/>
          </a:solidFill>
          <a:ln>
            <a:noFill/>
          </a:ln>
        </p:spPr>
      </p:sp>
      <p:sp>
        <p:nvSpPr>
          <p:cNvPr id="315" name="Google Shape;315;p43"/>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43"/>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17" name="Google Shape;317;p4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8" name="Google Shape;318;p4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Photo Slide – White">
  <p:cSld name="L-Photo Slide – White">
    <p:spTree>
      <p:nvGrpSpPr>
        <p:cNvPr id="319" name="Shape 319"/>
        <p:cNvGrpSpPr/>
        <p:nvPr/>
      </p:nvGrpSpPr>
      <p:grpSpPr>
        <a:xfrm>
          <a:off x="0" y="0"/>
          <a:ext cx="0" cy="0"/>
          <a:chOff x="0" y="0"/>
          <a:chExt cx="0" cy="0"/>
        </a:xfrm>
      </p:grpSpPr>
      <p:sp>
        <p:nvSpPr>
          <p:cNvPr id="320" name="Google Shape;320;p44"/>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1" name="Google Shape;321;p44"/>
          <p:cNvSpPr/>
          <p:nvPr>
            <p:ph idx="2" type="pic"/>
          </p:nvPr>
        </p:nvSpPr>
        <p:spPr>
          <a:xfrm>
            <a:off x="0" y="-4579"/>
            <a:ext cx="4844579" cy="5148079"/>
          </a:xfrm>
          <a:prstGeom prst="rect">
            <a:avLst/>
          </a:prstGeom>
          <a:solidFill>
            <a:srgbClr val="E6E8E8"/>
          </a:solidFill>
          <a:ln>
            <a:noFill/>
          </a:ln>
        </p:spPr>
      </p:sp>
      <p:sp>
        <p:nvSpPr>
          <p:cNvPr id="322" name="Google Shape;322;p44"/>
          <p:cNvSpPr txBox="1"/>
          <p:nvPr>
            <p:ph type="title"/>
          </p:nvPr>
        </p:nvSpPr>
        <p:spPr>
          <a:xfrm>
            <a:off x="5229225" y="460514"/>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3" name="Google Shape;323;p44"/>
          <p:cNvSpPr txBox="1"/>
          <p:nvPr>
            <p:ph idx="1" type="body"/>
          </p:nvPr>
        </p:nvSpPr>
        <p:spPr>
          <a:xfrm>
            <a:off x="5229225" y="1921014"/>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24" name="Google Shape;324;p4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5" name="Google Shape;325;p4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Green">
  <p:cSld name="R-Photo Slide – Green">
    <p:spTree>
      <p:nvGrpSpPr>
        <p:cNvPr id="326" name="Shape 326"/>
        <p:cNvGrpSpPr/>
        <p:nvPr/>
      </p:nvGrpSpPr>
      <p:grpSpPr>
        <a:xfrm>
          <a:off x="0" y="0"/>
          <a:ext cx="0" cy="0"/>
          <a:chOff x="0" y="0"/>
          <a:chExt cx="0" cy="0"/>
        </a:xfrm>
      </p:grpSpPr>
      <p:sp>
        <p:nvSpPr>
          <p:cNvPr id="327" name="Google Shape;327;p45"/>
          <p:cNvSpPr/>
          <p:nvPr/>
        </p:nvSpPr>
        <p:spPr>
          <a:xfrm>
            <a:off x="0" y="0"/>
            <a:ext cx="9144000" cy="5143500"/>
          </a:xfrm>
          <a:prstGeom prst="rect">
            <a:avLst/>
          </a:pr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8" name="Google Shape;328;p45"/>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29" name="Google Shape;329;p45"/>
          <p:cNvSpPr/>
          <p:nvPr>
            <p:ph idx="2" type="pic"/>
          </p:nvPr>
        </p:nvSpPr>
        <p:spPr>
          <a:xfrm>
            <a:off x="4265080" y="-34599"/>
            <a:ext cx="4878920" cy="5178099"/>
          </a:xfrm>
          <a:prstGeom prst="rect">
            <a:avLst/>
          </a:prstGeom>
          <a:solidFill>
            <a:srgbClr val="E6E8E8"/>
          </a:solidFill>
          <a:ln>
            <a:noFill/>
          </a:ln>
        </p:spPr>
      </p:sp>
      <p:sp>
        <p:nvSpPr>
          <p:cNvPr id="330" name="Google Shape;330;p45"/>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1" name="Google Shape;331;p45"/>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32" name="Google Shape;332;p4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33" name="Google Shape;333;p4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Blue">
  <p:cSld name="R-Photo Slide – Blue">
    <p:spTree>
      <p:nvGrpSpPr>
        <p:cNvPr id="334" name="Shape 334"/>
        <p:cNvGrpSpPr/>
        <p:nvPr/>
      </p:nvGrpSpPr>
      <p:grpSpPr>
        <a:xfrm>
          <a:off x="0" y="0"/>
          <a:ext cx="0" cy="0"/>
          <a:chOff x="0" y="0"/>
          <a:chExt cx="0" cy="0"/>
        </a:xfrm>
      </p:grpSpPr>
      <p:sp>
        <p:nvSpPr>
          <p:cNvPr id="335" name="Google Shape;335;p46"/>
          <p:cNvSpPr/>
          <p:nvPr/>
        </p:nvSpPr>
        <p:spPr>
          <a:xfrm>
            <a:off x="0" y="0"/>
            <a:ext cx="9144000" cy="5143500"/>
          </a:xfrm>
          <a:prstGeom prst="rect">
            <a:avLst/>
          </a:pr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6" name="Google Shape;336;p46"/>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37" name="Google Shape;337;p46"/>
          <p:cNvSpPr/>
          <p:nvPr>
            <p:ph idx="2" type="pic"/>
          </p:nvPr>
        </p:nvSpPr>
        <p:spPr>
          <a:xfrm>
            <a:off x="4265080" y="-34599"/>
            <a:ext cx="4878920" cy="5178099"/>
          </a:xfrm>
          <a:prstGeom prst="rect">
            <a:avLst/>
          </a:prstGeom>
          <a:solidFill>
            <a:srgbClr val="E6E8E8"/>
          </a:solidFill>
          <a:ln>
            <a:noFill/>
          </a:ln>
        </p:spPr>
      </p:sp>
      <p:sp>
        <p:nvSpPr>
          <p:cNvPr id="338" name="Google Shape;338;p46"/>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9" name="Google Shape;339;p46"/>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0" name="Google Shape;340;p4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1" name="Google Shape;341;p4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Yellow">
  <p:cSld name="R-Photo Slide – Yellow">
    <p:spTree>
      <p:nvGrpSpPr>
        <p:cNvPr id="342" name="Shape 342"/>
        <p:cNvGrpSpPr/>
        <p:nvPr/>
      </p:nvGrpSpPr>
      <p:grpSpPr>
        <a:xfrm>
          <a:off x="0" y="0"/>
          <a:ext cx="0" cy="0"/>
          <a:chOff x="0" y="0"/>
          <a:chExt cx="0" cy="0"/>
        </a:xfrm>
      </p:grpSpPr>
      <p:sp>
        <p:nvSpPr>
          <p:cNvPr id="343" name="Google Shape;343;p47"/>
          <p:cNvSpPr/>
          <p:nvPr/>
        </p:nvSpPr>
        <p:spPr>
          <a:xfrm>
            <a:off x="0" y="0"/>
            <a:ext cx="9144000" cy="5143500"/>
          </a:xfrm>
          <a:prstGeom prst="rect">
            <a:avLst/>
          </a:pr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4" name="Google Shape;344;p47"/>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45" name="Google Shape;345;p47"/>
          <p:cNvSpPr/>
          <p:nvPr>
            <p:ph idx="2" type="pic"/>
          </p:nvPr>
        </p:nvSpPr>
        <p:spPr>
          <a:xfrm>
            <a:off x="4265080" y="-34599"/>
            <a:ext cx="4878920" cy="5178099"/>
          </a:xfrm>
          <a:prstGeom prst="rect">
            <a:avLst/>
          </a:prstGeom>
          <a:solidFill>
            <a:srgbClr val="E6E8E8"/>
          </a:solidFill>
          <a:ln>
            <a:noFill/>
          </a:ln>
        </p:spPr>
      </p:sp>
      <p:sp>
        <p:nvSpPr>
          <p:cNvPr id="346" name="Google Shape;346;p47"/>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7" name="Google Shape;347;p47"/>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48" name="Google Shape;348;p4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49" name="Google Shape;349;p4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Photo Slide – White">
  <p:cSld name="R-Photo Slide – White">
    <p:spTree>
      <p:nvGrpSpPr>
        <p:cNvPr id="350" name="Shape 350"/>
        <p:cNvGrpSpPr/>
        <p:nvPr/>
      </p:nvGrpSpPr>
      <p:grpSpPr>
        <a:xfrm>
          <a:off x="0" y="0"/>
          <a:ext cx="0" cy="0"/>
          <a:chOff x="0" y="0"/>
          <a:chExt cx="0" cy="0"/>
        </a:xfrm>
      </p:grpSpPr>
      <p:sp>
        <p:nvSpPr>
          <p:cNvPr id="351" name="Google Shape;351;p48"/>
          <p:cNvSpPr/>
          <p:nvPr/>
        </p:nvSpPr>
        <p:spPr>
          <a:xfrm>
            <a:off x="4114800" y="0"/>
            <a:ext cx="5029200" cy="5143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52" name="Google Shape;352;p48"/>
          <p:cNvSpPr/>
          <p:nvPr>
            <p:ph idx="2" type="pic"/>
          </p:nvPr>
        </p:nvSpPr>
        <p:spPr>
          <a:xfrm>
            <a:off x="4265080" y="-34599"/>
            <a:ext cx="4878920" cy="5178099"/>
          </a:xfrm>
          <a:prstGeom prst="rect">
            <a:avLst/>
          </a:prstGeom>
          <a:solidFill>
            <a:srgbClr val="E6E8E8"/>
          </a:solidFill>
          <a:ln>
            <a:noFill/>
          </a:ln>
        </p:spPr>
      </p:sp>
      <p:sp>
        <p:nvSpPr>
          <p:cNvPr id="353" name="Google Shape;353;p4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2200"/>
              <a:buFont typeface="Arial"/>
              <a:buNone/>
              <a:defRPr b="1" sz="2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4" name="Google Shape;354;p48"/>
          <p:cNvSpPr txBox="1"/>
          <p:nvPr>
            <p:ph idx="1" type="body"/>
          </p:nvPr>
        </p:nvSpPr>
        <p:spPr>
          <a:xfrm>
            <a:off x="628650" y="2144246"/>
            <a:ext cx="2838450" cy="166575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400"/>
              <a:buNone/>
              <a:defRPr sz="14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55" name="Google Shape;355;p4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56" name="Google Shape;356;p4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Slide – Yellow">
  <p:cSld name="Text Slide – Yellow">
    <p:spTree>
      <p:nvGrpSpPr>
        <p:cNvPr id="357" name="Shape 357"/>
        <p:cNvGrpSpPr/>
        <p:nvPr/>
      </p:nvGrpSpPr>
      <p:grpSpPr>
        <a:xfrm>
          <a:off x="0" y="0"/>
          <a:ext cx="0" cy="0"/>
          <a:chOff x="0" y="0"/>
          <a:chExt cx="0" cy="0"/>
        </a:xfrm>
      </p:grpSpPr>
      <p:sp>
        <p:nvSpPr>
          <p:cNvPr id="358" name="Google Shape;358;p49"/>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2400"/>
              <a:buFont typeface="Arial"/>
              <a:buNone/>
              <a:defRPr b="1" sz="24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49"/>
          <p:cNvSpPr txBox="1"/>
          <p:nvPr>
            <p:ph idx="1" type="body"/>
          </p:nvPr>
        </p:nvSpPr>
        <p:spPr>
          <a:xfrm>
            <a:off x="246405" y="1704941"/>
            <a:ext cx="7765366" cy="2810788"/>
          </a:xfrm>
          <a:prstGeom prst="rect">
            <a:avLst/>
          </a:prstGeom>
          <a:noFill/>
          <a:ln>
            <a:noFill/>
          </a:ln>
        </p:spPr>
        <p:txBody>
          <a:bodyPr anchorCtr="0" anchor="t" bIns="0" lIns="0" spcFirstLastPara="1" rIns="0" wrap="square" tIns="0">
            <a:noAutofit/>
          </a:bodyPr>
          <a:lstStyle>
            <a:lvl1pPr indent="-355600" lvl="0" marL="457200" algn="l">
              <a:lnSpc>
                <a:spcPct val="90000"/>
              </a:lnSpc>
              <a:spcBef>
                <a:spcPts val="750"/>
              </a:spcBef>
              <a:spcAft>
                <a:spcPts val="0"/>
              </a:spcAft>
              <a:buClr>
                <a:schemeClr val="dk1"/>
              </a:buClr>
              <a:buSzPts val="2000"/>
              <a:buChar char="•"/>
              <a:defRPr sz="2000"/>
            </a:lvl1pPr>
            <a:lvl2pPr indent="-342900" lvl="1" marL="914400" algn="l">
              <a:lnSpc>
                <a:spcPct val="90000"/>
              </a:lnSpc>
              <a:spcBef>
                <a:spcPts val="375"/>
              </a:spcBef>
              <a:spcAft>
                <a:spcPts val="0"/>
              </a:spcAft>
              <a:buClr>
                <a:schemeClr val="dk1"/>
              </a:buClr>
              <a:buSzPts val="1800"/>
              <a:buChar char="•"/>
              <a:defRPr/>
            </a:lvl2pPr>
            <a:lvl3pPr indent="-342900" lvl="2" marL="1371600" algn="l">
              <a:lnSpc>
                <a:spcPct val="90000"/>
              </a:lnSpc>
              <a:spcBef>
                <a:spcPts val="375"/>
              </a:spcBef>
              <a:spcAft>
                <a:spcPts val="0"/>
              </a:spcAft>
              <a:buClr>
                <a:schemeClr val="dk1"/>
              </a:buClr>
              <a:buSzPts val="1800"/>
              <a:buChar char="•"/>
              <a:defRPr/>
            </a:lvl3pPr>
            <a:lvl4pPr indent="-342900" lvl="3" marL="1828800" algn="l">
              <a:lnSpc>
                <a:spcPct val="90000"/>
              </a:lnSpc>
              <a:spcBef>
                <a:spcPts val="375"/>
              </a:spcBef>
              <a:spcAft>
                <a:spcPts val="0"/>
              </a:spcAft>
              <a:buClr>
                <a:schemeClr val="dk1"/>
              </a:buClr>
              <a:buSzPts val="1800"/>
              <a:buChar char="•"/>
              <a:defRPr/>
            </a:lvl4pPr>
            <a:lvl5pPr indent="-342900" lvl="4" marL="2286000" algn="l">
              <a:lnSpc>
                <a:spcPct val="90000"/>
              </a:lnSpc>
              <a:spcBef>
                <a:spcPts val="375"/>
              </a:spcBef>
              <a:spcAft>
                <a:spcPts val="0"/>
              </a:spcAft>
              <a:buClr>
                <a:schemeClr val="dk1"/>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60" name="Google Shape;360;p4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61" name="Google Shape;361;p4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62" name="Google Shape;362;p49"/>
          <p:cNvSpPr/>
          <p:nvPr/>
        </p:nvSpPr>
        <p:spPr>
          <a:xfrm rot="10800000">
            <a:off x="4755096" y="3364"/>
            <a:ext cx="4388903" cy="1914645"/>
          </a:xfrm>
          <a:custGeom>
            <a:rect b="b" l="l" r="r" t="t"/>
            <a:pathLst>
              <a:path extrusionOk="0" h="2005921" w="4388903">
                <a:moveTo>
                  <a:pt x="0" y="1998487"/>
                </a:moveTo>
                <a:lnTo>
                  <a:pt x="0" y="0"/>
                </a:lnTo>
                <a:cubicBezTo>
                  <a:pt x="1039221" y="177987"/>
                  <a:pt x="3163826" y="712814"/>
                  <a:pt x="4388903" y="2005921"/>
                </a:cubicBezTo>
                <a:lnTo>
                  <a:pt x="0" y="1998487"/>
                </a:ln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Green">
  <p:cSld name="4-Photos Slide – Green">
    <p:spTree>
      <p:nvGrpSpPr>
        <p:cNvPr id="363" name="Shape 363"/>
        <p:cNvGrpSpPr/>
        <p:nvPr/>
      </p:nvGrpSpPr>
      <p:grpSpPr>
        <a:xfrm>
          <a:off x="0" y="0"/>
          <a:ext cx="0" cy="0"/>
          <a:chOff x="0" y="0"/>
          <a:chExt cx="0" cy="0"/>
        </a:xfrm>
      </p:grpSpPr>
      <p:sp>
        <p:nvSpPr>
          <p:cNvPr id="364" name="Google Shape;364;p50"/>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5" name="Google Shape;365;p50"/>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66" name="Google Shape;366;p50"/>
          <p:cNvSpPr/>
          <p:nvPr>
            <p:ph idx="2" type="pic"/>
          </p:nvPr>
        </p:nvSpPr>
        <p:spPr>
          <a:xfrm>
            <a:off x="4572000" y="3827918"/>
            <a:ext cx="531546" cy="531546"/>
          </a:xfrm>
          <a:prstGeom prst="rect">
            <a:avLst/>
          </a:prstGeom>
          <a:noFill/>
          <a:ln>
            <a:noFill/>
          </a:ln>
        </p:spPr>
      </p:sp>
      <p:sp>
        <p:nvSpPr>
          <p:cNvPr id="367" name="Google Shape;367;p50"/>
          <p:cNvSpPr/>
          <p:nvPr>
            <p:ph idx="3" type="pic"/>
          </p:nvPr>
        </p:nvSpPr>
        <p:spPr>
          <a:xfrm>
            <a:off x="414338" y="673100"/>
            <a:ext cx="1666875" cy="1665288"/>
          </a:xfrm>
          <a:prstGeom prst="rect">
            <a:avLst/>
          </a:prstGeom>
          <a:solidFill>
            <a:srgbClr val="E6E8E8"/>
          </a:solidFill>
          <a:ln>
            <a:noFill/>
          </a:ln>
        </p:spPr>
      </p:sp>
      <p:sp>
        <p:nvSpPr>
          <p:cNvPr id="368" name="Google Shape;368;p50"/>
          <p:cNvSpPr/>
          <p:nvPr>
            <p:ph idx="4" type="pic"/>
          </p:nvPr>
        </p:nvSpPr>
        <p:spPr>
          <a:xfrm>
            <a:off x="2282680" y="673100"/>
            <a:ext cx="1666875" cy="1665288"/>
          </a:xfrm>
          <a:prstGeom prst="rect">
            <a:avLst/>
          </a:prstGeom>
          <a:solidFill>
            <a:srgbClr val="E6E8E8"/>
          </a:solidFill>
          <a:ln>
            <a:noFill/>
          </a:ln>
        </p:spPr>
      </p:sp>
      <p:sp>
        <p:nvSpPr>
          <p:cNvPr id="369" name="Google Shape;369;p50"/>
          <p:cNvSpPr/>
          <p:nvPr>
            <p:ph idx="5" type="pic"/>
          </p:nvPr>
        </p:nvSpPr>
        <p:spPr>
          <a:xfrm>
            <a:off x="414338" y="2571750"/>
            <a:ext cx="1666875" cy="1665288"/>
          </a:xfrm>
          <a:prstGeom prst="rect">
            <a:avLst/>
          </a:prstGeom>
          <a:solidFill>
            <a:srgbClr val="E6E8E8"/>
          </a:solidFill>
          <a:ln>
            <a:noFill/>
          </a:ln>
        </p:spPr>
      </p:sp>
      <p:sp>
        <p:nvSpPr>
          <p:cNvPr id="370" name="Google Shape;370;p50"/>
          <p:cNvSpPr/>
          <p:nvPr>
            <p:ph idx="6" type="pic"/>
          </p:nvPr>
        </p:nvSpPr>
        <p:spPr>
          <a:xfrm>
            <a:off x="2282680" y="2571750"/>
            <a:ext cx="1666875" cy="1665288"/>
          </a:xfrm>
          <a:prstGeom prst="rect">
            <a:avLst/>
          </a:prstGeom>
          <a:solidFill>
            <a:srgbClr val="E6E8E8"/>
          </a:solidFill>
          <a:ln>
            <a:noFill/>
          </a:ln>
        </p:spPr>
      </p:sp>
      <p:sp>
        <p:nvSpPr>
          <p:cNvPr id="371" name="Google Shape;371;p50"/>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2" name="Google Shape;372;p50"/>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73" name="Google Shape;373;p50"/>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4" name="Google Shape;374;p50"/>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375" name="Google Shape;375;p50"/>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Blue">
  <p:cSld name="4-Photos Slide – Blue">
    <p:spTree>
      <p:nvGrpSpPr>
        <p:cNvPr id="376" name="Shape 376"/>
        <p:cNvGrpSpPr/>
        <p:nvPr/>
      </p:nvGrpSpPr>
      <p:grpSpPr>
        <a:xfrm>
          <a:off x="0" y="0"/>
          <a:ext cx="0" cy="0"/>
          <a:chOff x="0" y="0"/>
          <a:chExt cx="0" cy="0"/>
        </a:xfrm>
      </p:grpSpPr>
      <p:sp>
        <p:nvSpPr>
          <p:cNvPr id="377" name="Google Shape;377;p51"/>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8" name="Google Shape;378;p51"/>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79" name="Google Shape;379;p51"/>
          <p:cNvSpPr txBox="1"/>
          <p:nvPr>
            <p:ph idx="1"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0" name="Google Shape;380;p51"/>
          <p:cNvSpPr/>
          <p:nvPr>
            <p:ph idx="2" type="pic"/>
          </p:nvPr>
        </p:nvSpPr>
        <p:spPr>
          <a:xfrm>
            <a:off x="4572000" y="3827918"/>
            <a:ext cx="531546" cy="531546"/>
          </a:xfrm>
          <a:prstGeom prst="rect">
            <a:avLst/>
          </a:prstGeom>
          <a:noFill/>
          <a:ln>
            <a:noFill/>
          </a:ln>
        </p:spPr>
      </p:sp>
      <p:sp>
        <p:nvSpPr>
          <p:cNvPr id="381" name="Google Shape;381;p51"/>
          <p:cNvSpPr/>
          <p:nvPr>
            <p:ph idx="3" type="pic"/>
          </p:nvPr>
        </p:nvSpPr>
        <p:spPr>
          <a:xfrm>
            <a:off x="414338" y="673100"/>
            <a:ext cx="1666875" cy="1665288"/>
          </a:xfrm>
          <a:prstGeom prst="rect">
            <a:avLst/>
          </a:prstGeom>
          <a:solidFill>
            <a:srgbClr val="E6E8E8"/>
          </a:solidFill>
          <a:ln>
            <a:noFill/>
          </a:ln>
        </p:spPr>
      </p:sp>
      <p:sp>
        <p:nvSpPr>
          <p:cNvPr id="382" name="Google Shape;382;p51"/>
          <p:cNvSpPr/>
          <p:nvPr>
            <p:ph idx="4" type="pic"/>
          </p:nvPr>
        </p:nvSpPr>
        <p:spPr>
          <a:xfrm>
            <a:off x="2282680" y="673100"/>
            <a:ext cx="1666875" cy="1665288"/>
          </a:xfrm>
          <a:prstGeom prst="rect">
            <a:avLst/>
          </a:prstGeom>
          <a:solidFill>
            <a:srgbClr val="E6E8E8"/>
          </a:solidFill>
          <a:ln>
            <a:noFill/>
          </a:ln>
        </p:spPr>
      </p:sp>
      <p:sp>
        <p:nvSpPr>
          <p:cNvPr id="383" name="Google Shape;383;p51"/>
          <p:cNvSpPr/>
          <p:nvPr>
            <p:ph idx="5" type="pic"/>
          </p:nvPr>
        </p:nvSpPr>
        <p:spPr>
          <a:xfrm>
            <a:off x="414338" y="2571750"/>
            <a:ext cx="1666875" cy="1665288"/>
          </a:xfrm>
          <a:prstGeom prst="rect">
            <a:avLst/>
          </a:prstGeom>
          <a:solidFill>
            <a:srgbClr val="E6E8E8"/>
          </a:solidFill>
          <a:ln>
            <a:noFill/>
          </a:ln>
        </p:spPr>
      </p:sp>
      <p:sp>
        <p:nvSpPr>
          <p:cNvPr id="384" name="Google Shape;384;p51"/>
          <p:cNvSpPr/>
          <p:nvPr>
            <p:ph idx="6" type="pic"/>
          </p:nvPr>
        </p:nvSpPr>
        <p:spPr>
          <a:xfrm>
            <a:off x="2282680" y="2571750"/>
            <a:ext cx="1666875" cy="1665288"/>
          </a:xfrm>
          <a:prstGeom prst="rect">
            <a:avLst/>
          </a:prstGeom>
          <a:solidFill>
            <a:srgbClr val="E6E8E8"/>
          </a:solidFill>
          <a:ln>
            <a:noFill/>
          </a:ln>
        </p:spPr>
      </p:sp>
      <p:sp>
        <p:nvSpPr>
          <p:cNvPr id="385" name="Google Shape;385;p51"/>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6" name="Google Shape;386;p51"/>
          <p:cNvSpPr txBox="1"/>
          <p:nvPr>
            <p:ph idx="7"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87" name="Google Shape;387;p51"/>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8" name="Google Shape;388;p51"/>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Photos Slide – Yellow">
  <p:cSld name="4-Photos Slide – Yellow">
    <p:spTree>
      <p:nvGrpSpPr>
        <p:cNvPr id="389" name="Shape 389"/>
        <p:cNvGrpSpPr/>
        <p:nvPr/>
      </p:nvGrpSpPr>
      <p:grpSpPr>
        <a:xfrm>
          <a:off x="0" y="0"/>
          <a:ext cx="0" cy="0"/>
          <a:chOff x="0" y="0"/>
          <a:chExt cx="0" cy="0"/>
        </a:xfrm>
      </p:grpSpPr>
      <p:sp>
        <p:nvSpPr>
          <p:cNvPr id="390" name="Google Shape;390;p52"/>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1" name="Google Shape;391;p52"/>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392" name="Google Shape;392;p52"/>
          <p:cNvSpPr/>
          <p:nvPr>
            <p:ph idx="2" type="pic"/>
          </p:nvPr>
        </p:nvSpPr>
        <p:spPr>
          <a:xfrm>
            <a:off x="4572000" y="3827918"/>
            <a:ext cx="531546" cy="531546"/>
          </a:xfrm>
          <a:prstGeom prst="rect">
            <a:avLst/>
          </a:prstGeom>
          <a:noFill/>
          <a:ln>
            <a:noFill/>
          </a:ln>
        </p:spPr>
      </p:sp>
      <p:sp>
        <p:nvSpPr>
          <p:cNvPr id="393" name="Google Shape;393;p52"/>
          <p:cNvSpPr/>
          <p:nvPr>
            <p:ph idx="3" type="pic"/>
          </p:nvPr>
        </p:nvSpPr>
        <p:spPr>
          <a:xfrm>
            <a:off x="414338" y="673100"/>
            <a:ext cx="1666875" cy="1665288"/>
          </a:xfrm>
          <a:prstGeom prst="rect">
            <a:avLst/>
          </a:prstGeom>
          <a:solidFill>
            <a:srgbClr val="E6E8E8"/>
          </a:solidFill>
          <a:ln>
            <a:noFill/>
          </a:ln>
        </p:spPr>
      </p:sp>
      <p:sp>
        <p:nvSpPr>
          <p:cNvPr id="394" name="Google Shape;394;p52"/>
          <p:cNvSpPr/>
          <p:nvPr>
            <p:ph idx="4" type="pic"/>
          </p:nvPr>
        </p:nvSpPr>
        <p:spPr>
          <a:xfrm>
            <a:off x="2282680" y="673100"/>
            <a:ext cx="1666875" cy="1665288"/>
          </a:xfrm>
          <a:prstGeom prst="rect">
            <a:avLst/>
          </a:prstGeom>
          <a:solidFill>
            <a:srgbClr val="E6E8E8"/>
          </a:solidFill>
          <a:ln>
            <a:noFill/>
          </a:ln>
        </p:spPr>
      </p:sp>
      <p:sp>
        <p:nvSpPr>
          <p:cNvPr id="395" name="Google Shape;395;p52"/>
          <p:cNvSpPr/>
          <p:nvPr>
            <p:ph idx="5" type="pic"/>
          </p:nvPr>
        </p:nvSpPr>
        <p:spPr>
          <a:xfrm>
            <a:off x="414338" y="2571750"/>
            <a:ext cx="1666875" cy="1665288"/>
          </a:xfrm>
          <a:prstGeom prst="rect">
            <a:avLst/>
          </a:prstGeom>
          <a:solidFill>
            <a:srgbClr val="E6E8E8"/>
          </a:solidFill>
          <a:ln>
            <a:noFill/>
          </a:ln>
        </p:spPr>
      </p:sp>
      <p:sp>
        <p:nvSpPr>
          <p:cNvPr id="396" name="Google Shape;396;p52"/>
          <p:cNvSpPr/>
          <p:nvPr>
            <p:ph idx="6" type="pic"/>
          </p:nvPr>
        </p:nvSpPr>
        <p:spPr>
          <a:xfrm>
            <a:off x="2282680" y="2571750"/>
            <a:ext cx="1666875" cy="1665288"/>
          </a:xfrm>
          <a:prstGeom prst="rect">
            <a:avLst/>
          </a:prstGeom>
          <a:solidFill>
            <a:srgbClr val="E6E8E8"/>
          </a:solidFill>
          <a:ln>
            <a:noFill/>
          </a:ln>
        </p:spPr>
      </p:sp>
      <p:sp>
        <p:nvSpPr>
          <p:cNvPr id="397" name="Google Shape;397;p52"/>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8" name="Google Shape;398;p52"/>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399" name="Google Shape;399;p5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00" name="Google Shape;400;p5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01" name="Google Shape;401;p52"/>
          <p:cNvSpPr txBox="1"/>
          <p:nvPr>
            <p:ph idx="7"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Blue">
  <p:cSld name="4-Icons Highlight Slide – Blue">
    <p:spTree>
      <p:nvGrpSpPr>
        <p:cNvPr id="402" name="Shape 402"/>
        <p:cNvGrpSpPr/>
        <p:nvPr/>
      </p:nvGrpSpPr>
      <p:grpSpPr>
        <a:xfrm>
          <a:off x="0" y="0"/>
          <a:ext cx="0" cy="0"/>
          <a:chOff x="0" y="0"/>
          <a:chExt cx="0" cy="0"/>
        </a:xfrm>
      </p:grpSpPr>
      <p:sp>
        <p:nvSpPr>
          <p:cNvPr id="403" name="Google Shape;403;p53"/>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4" name="Google Shape;404;p53"/>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5" name="Google Shape;405;p53"/>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6" name="Google Shape;406;p53"/>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7" name="Google Shape;407;p53"/>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8" name="Google Shape;408;p53"/>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09" name="Google Shape;409;p53"/>
          <p:cNvSpPr/>
          <p:nvPr>
            <p:ph idx="2" type="pic"/>
          </p:nvPr>
        </p:nvSpPr>
        <p:spPr>
          <a:xfrm>
            <a:off x="4572000" y="3827918"/>
            <a:ext cx="531546" cy="531546"/>
          </a:xfrm>
          <a:prstGeom prst="rect">
            <a:avLst/>
          </a:prstGeom>
          <a:noFill/>
          <a:ln>
            <a:noFill/>
          </a:ln>
        </p:spPr>
      </p:sp>
      <p:sp>
        <p:nvSpPr>
          <p:cNvPr id="410" name="Google Shape;410;p53"/>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1" name="Google Shape;411;p53"/>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12" name="Google Shape;412;p53"/>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3" name="Google Shape;413;p53"/>
          <p:cNvSpPr/>
          <p:nvPr>
            <p:ph idx="3" type="pic"/>
          </p:nvPr>
        </p:nvSpPr>
        <p:spPr>
          <a:xfrm>
            <a:off x="952095" y="949647"/>
            <a:ext cx="556426" cy="556426"/>
          </a:xfrm>
          <a:prstGeom prst="rect">
            <a:avLst/>
          </a:prstGeom>
          <a:noFill/>
          <a:ln>
            <a:noFill/>
          </a:ln>
        </p:spPr>
      </p:sp>
      <p:sp>
        <p:nvSpPr>
          <p:cNvPr id="414" name="Google Shape;414;p53"/>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5" name="Google Shape;415;p53"/>
          <p:cNvSpPr/>
          <p:nvPr>
            <p:ph idx="4" type="pic"/>
          </p:nvPr>
        </p:nvSpPr>
        <p:spPr>
          <a:xfrm>
            <a:off x="2825379" y="949647"/>
            <a:ext cx="556426" cy="556426"/>
          </a:xfrm>
          <a:prstGeom prst="rect">
            <a:avLst/>
          </a:prstGeom>
          <a:noFill/>
          <a:ln>
            <a:noFill/>
          </a:ln>
        </p:spPr>
      </p:sp>
      <p:sp>
        <p:nvSpPr>
          <p:cNvPr id="416" name="Google Shape;416;p53"/>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7" name="Google Shape;417;p53"/>
          <p:cNvSpPr/>
          <p:nvPr>
            <p:ph idx="5" type="pic"/>
          </p:nvPr>
        </p:nvSpPr>
        <p:spPr>
          <a:xfrm>
            <a:off x="952095" y="2852588"/>
            <a:ext cx="556426" cy="556426"/>
          </a:xfrm>
          <a:prstGeom prst="rect">
            <a:avLst/>
          </a:prstGeom>
          <a:noFill/>
          <a:ln>
            <a:noFill/>
          </a:ln>
        </p:spPr>
      </p:sp>
      <p:sp>
        <p:nvSpPr>
          <p:cNvPr id="418" name="Google Shape;418;p53"/>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19" name="Google Shape;419;p53"/>
          <p:cNvSpPr/>
          <p:nvPr>
            <p:ph idx="6" type="pic"/>
          </p:nvPr>
        </p:nvSpPr>
        <p:spPr>
          <a:xfrm>
            <a:off x="2825379" y="2852588"/>
            <a:ext cx="556426" cy="556426"/>
          </a:xfrm>
          <a:prstGeom prst="rect">
            <a:avLst/>
          </a:prstGeom>
          <a:noFill/>
          <a:ln>
            <a:noFill/>
          </a:ln>
        </p:spPr>
      </p:sp>
      <p:sp>
        <p:nvSpPr>
          <p:cNvPr id="420" name="Google Shape;420;p53"/>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1" name="Google Shape;421;p53"/>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2" name="Google Shape;422;p53"/>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3" name="Google Shape;423;p53"/>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24" name="Google Shape;424;p5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25" name="Google Shape;425;p5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26" name="Google Shape;426;p53"/>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Icons Highlight Slide – Yellow">
  <p:cSld name="4-Icons Highlight Slide – Yellow">
    <p:spTree>
      <p:nvGrpSpPr>
        <p:cNvPr id="427" name="Shape 427"/>
        <p:cNvGrpSpPr/>
        <p:nvPr/>
      </p:nvGrpSpPr>
      <p:grpSpPr>
        <a:xfrm>
          <a:off x="0" y="0"/>
          <a:ext cx="0" cy="0"/>
          <a:chOff x="0" y="0"/>
          <a:chExt cx="0" cy="0"/>
        </a:xfrm>
      </p:grpSpPr>
      <p:sp>
        <p:nvSpPr>
          <p:cNvPr id="428" name="Google Shape;428;p54"/>
          <p:cNvSpPr/>
          <p:nvPr/>
        </p:nvSpPr>
        <p:spPr>
          <a:xfrm>
            <a:off x="414338"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29" name="Google Shape;429;p54"/>
          <p:cNvSpPr/>
          <p:nvPr/>
        </p:nvSpPr>
        <p:spPr>
          <a:xfrm>
            <a:off x="2282680" y="673100"/>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0" name="Google Shape;430;p54"/>
          <p:cNvSpPr/>
          <p:nvPr/>
        </p:nvSpPr>
        <p:spPr>
          <a:xfrm>
            <a:off x="414338"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1" name="Google Shape;431;p54"/>
          <p:cNvSpPr/>
          <p:nvPr/>
        </p:nvSpPr>
        <p:spPr>
          <a:xfrm>
            <a:off x="2282680" y="2576041"/>
            <a:ext cx="1666875" cy="1666875"/>
          </a:xfrm>
          <a:prstGeom prst="rect">
            <a:avLst/>
          </a:prstGeom>
          <a:solidFill>
            <a:srgbClr val="E6E8E8"/>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2" name="Google Shape;432;p54"/>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3" name="Google Shape;433;p54"/>
          <p:cNvSpPr/>
          <p:nvPr/>
        </p:nvSpPr>
        <p:spPr>
          <a:xfrm>
            <a:off x="4428532" y="3694671"/>
            <a:ext cx="4730297" cy="776004"/>
          </a:xfrm>
          <a:custGeom>
            <a:rect b="b" l="l" r="r" t="t"/>
            <a:pathLst>
              <a:path extrusionOk="0" h="776004" w="4730297">
                <a:moveTo>
                  <a:pt x="388002" y="0"/>
                </a:moveTo>
                <a:lnTo>
                  <a:pt x="4730297" y="0"/>
                </a:lnTo>
                <a:lnTo>
                  <a:pt x="4730297" y="776004"/>
                </a:lnTo>
                <a:lnTo>
                  <a:pt x="388002" y="776004"/>
                </a:lnTo>
                <a:cubicBezTo>
                  <a:pt x="173714" y="776004"/>
                  <a:pt x="0" y="602290"/>
                  <a:pt x="0" y="388002"/>
                </a:cubicBezTo>
                <a:cubicBezTo>
                  <a:pt x="0" y="173714"/>
                  <a:pt x="173714" y="0"/>
                  <a:pt x="388002" y="0"/>
                </a:cubicBezTo>
                <a:close/>
              </a:path>
            </a:pathLst>
          </a:custGeom>
          <a:solidFill>
            <a:srgbClr val="DCE1E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4" name="Google Shape;434;p54"/>
          <p:cNvSpPr/>
          <p:nvPr>
            <p:ph idx="2" type="pic"/>
          </p:nvPr>
        </p:nvSpPr>
        <p:spPr>
          <a:xfrm>
            <a:off x="4572000" y="3827918"/>
            <a:ext cx="531546" cy="531546"/>
          </a:xfrm>
          <a:prstGeom prst="rect">
            <a:avLst/>
          </a:prstGeom>
          <a:noFill/>
          <a:ln>
            <a:noFill/>
          </a:ln>
        </p:spPr>
      </p:sp>
      <p:sp>
        <p:nvSpPr>
          <p:cNvPr id="435" name="Google Shape;435;p54"/>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6" name="Google Shape;436;p54"/>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37" name="Google Shape;437;p54"/>
          <p:cNvSpPr/>
          <p:nvPr/>
        </p:nvSpPr>
        <p:spPr>
          <a:xfrm>
            <a:off x="817558"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38" name="Google Shape;438;p54"/>
          <p:cNvSpPr/>
          <p:nvPr>
            <p:ph idx="3" type="pic"/>
          </p:nvPr>
        </p:nvSpPr>
        <p:spPr>
          <a:xfrm>
            <a:off x="952095" y="949647"/>
            <a:ext cx="556426" cy="556426"/>
          </a:xfrm>
          <a:prstGeom prst="rect">
            <a:avLst/>
          </a:prstGeom>
          <a:noFill/>
          <a:ln>
            <a:noFill/>
          </a:ln>
        </p:spPr>
      </p:sp>
      <p:sp>
        <p:nvSpPr>
          <p:cNvPr id="439" name="Google Shape;439;p54"/>
          <p:cNvSpPr/>
          <p:nvPr/>
        </p:nvSpPr>
        <p:spPr>
          <a:xfrm>
            <a:off x="2690842" y="815110"/>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0" name="Google Shape;440;p54"/>
          <p:cNvSpPr/>
          <p:nvPr>
            <p:ph idx="4" type="pic"/>
          </p:nvPr>
        </p:nvSpPr>
        <p:spPr>
          <a:xfrm>
            <a:off x="2825379" y="949647"/>
            <a:ext cx="556426" cy="556426"/>
          </a:xfrm>
          <a:prstGeom prst="rect">
            <a:avLst/>
          </a:prstGeom>
          <a:noFill/>
          <a:ln>
            <a:noFill/>
          </a:ln>
        </p:spPr>
      </p:sp>
      <p:sp>
        <p:nvSpPr>
          <p:cNvPr id="441" name="Google Shape;441;p54"/>
          <p:cNvSpPr/>
          <p:nvPr/>
        </p:nvSpPr>
        <p:spPr>
          <a:xfrm>
            <a:off x="817558"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2" name="Google Shape;442;p54"/>
          <p:cNvSpPr/>
          <p:nvPr>
            <p:ph idx="5" type="pic"/>
          </p:nvPr>
        </p:nvSpPr>
        <p:spPr>
          <a:xfrm>
            <a:off x="952095" y="2852588"/>
            <a:ext cx="556426" cy="556426"/>
          </a:xfrm>
          <a:prstGeom prst="rect">
            <a:avLst/>
          </a:prstGeom>
          <a:noFill/>
          <a:ln>
            <a:noFill/>
          </a:ln>
        </p:spPr>
      </p:sp>
      <p:sp>
        <p:nvSpPr>
          <p:cNvPr id="443" name="Google Shape;443;p54"/>
          <p:cNvSpPr/>
          <p:nvPr/>
        </p:nvSpPr>
        <p:spPr>
          <a:xfrm>
            <a:off x="2690842" y="2718051"/>
            <a:ext cx="825500" cy="825500"/>
          </a:xfrm>
          <a:prstGeom prst="ellipse">
            <a:avLst/>
          </a:pr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44" name="Google Shape;444;p54"/>
          <p:cNvSpPr/>
          <p:nvPr>
            <p:ph idx="6" type="pic"/>
          </p:nvPr>
        </p:nvSpPr>
        <p:spPr>
          <a:xfrm>
            <a:off x="2825379" y="2852588"/>
            <a:ext cx="556426" cy="556426"/>
          </a:xfrm>
          <a:prstGeom prst="rect">
            <a:avLst/>
          </a:prstGeom>
          <a:noFill/>
          <a:ln>
            <a:noFill/>
          </a:ln>
        </p:spPr>
      </p:sp>
      <p:sp>
        <p:nvSpPr>
          <p:cNvPr id="445" name="Google Shape;445;p54"/>
          <p:cNvSpPr txBox="1"/>
          <p:nvPr>
            <p:ph idx="7" type="body"/>
          </p:nvPr>
        </p:nvSpPr>
        <p:spPr>
          <a:xfrm>
            <a:off x="579223"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6" name="Google Shape;446;p54"/>
          <p:cNvSpPr txBox="1"/>
          <p:nvPr>
            <p:ph idx="8" type="body"/>
          </p:nvPr>
        </p:nvSpPr>
        <p:spPr>
          <a:xfrm>
            <a:off x="2427794" y="1775974"/>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7" name="Google Shape;447;p54"/>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8" name="Google Shape;448;p54"/>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49" name="Google Shape;449;p5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rgbClr val="5E6767"/>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0" name="Google Shape;450;p5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rgbClr val="5E6767"/>
                </a:solidFill>
                <a:latin typeface="Arial"/>
                <a:ea typeface="Arial"/>
                <a:cs typeface="Arial"/>
                <a:sym typeface="Arial"/>
              </a:defRPr>
            </a:lvl1pPr>
            <a:lvl2pPr indent="0" lvl="1" marL="0" marR="0" rtl="0" algn="r">
              <a:spcBef>
                <a:spcPts val="0"/>
              </a:spcBef>
              <a:buNone/>
              <a:defRPr b="0" i="0" sz="800" u="none" cap="none" strike="noStrike">
                <a:solidFill>
                  <a:srgbClr val="5E6767"/>
                </a:solidFill>
                <a:latin typeface="Arial"/>
                <a:ea typeface="Arial"/>
                <a:cs typeface="Arial"/>
                <a:sym typeface="Arial"/>
              </a:defRPr>
            </a:lvl2pPr>
            <a:lvl3pPr indent="0" lvl="2" marL="0" marR="0" rtl="0" algn="r">
              <a:spcBef>
                <a:spcPts val="0"/>
              </a:spcBef>
              <a:buNone/>
              <a:defRPr b="0" i="0" sz="800" u="none" cap="none" strike="noStrike">
                <a:solidFill>
                  <a:srgbClr val="5E6767"/>
                </a:solidFill>
                <a:latin typeface="Arial"/>
                <a:ea typeface="Arial"/>
                <a:cs typeface="Arial"/>
                <a:sym typeface="Arial"/>
              </a:defRPr>
            </a:lvl3pPr>
            <a:lvl4pPr indent="0" lvl="3" marL="0" marR="0" rtl="0" algn="r">
              <a:spcBef>
                <a:spcPts val="0"/>
              </a:spcBef>
              <a:buNone/>
              <a:defRPr b="0" i="0" sz="800" u="none" cap="none" strike="noStrike">
                <a:solidFill>
                  <a:srgbClr val="5E6767"/>
                </a:solidFill>
                <a:latin typeface="Arial"/>
                <a:ea typeface="Arial"/>
                <a:cs typeface="Arial"/>
                <a:sym typeface="Arial"/>
              </a:defRPr>
            </a:lvl4pPr>
            <a:lvl5pPr indent="0" lvl="4" marL="0" marR="0" rtl="0" algn="r">
              <a:spcBef>
                <a:spcPts val="0"/>
              </a:spcBef>
              <a:buNone/>
              <a:defRPr b="0" i="0" sz="800" u="none" cap="none" strike="noStrike">
                <a:solidFill>
                  <a:srgbClr val="5E6767"/>
                </a:solidFill>
                <a:latin typeface="Arial"/>
                <a:ea typeface="Arial"/>
                <a:cs typeface="Arial"/>
                <a:sym typeface="Arial"/>
              </a:defRPr>
            </a:lvl5pPr>
            <a:lvl6pPr indent="0" lvl="5" marL="0" marR="0" rtl="0" algn="r">
              <a:spcBef>
                <a:spcPts val="0"/>
              </a:spcBef>
              <a:buNone/>
              <a:defRPr b="0" i="0" sz="800" u="none" cap="none" strike="noStrike">
                <a:solidFill>
                  <a:srgbClr val="5E6767"/>
                </a:solidFill>
                <a:latin typeface="Arial"/>
                <a:ea typeface="Arial"/>
                <a:cs typeface="Arial"/>
                <a:sym typeface="Arial"/>
              </a:defRPr>
            </a:lvl6pPr>
            <a:lvl7pPr indent="0" lvl="6" marL="0" marR="0" rtl="0" algn="r">
              <a:spcBef>
                <a:spcPts val="0"/>
              </a:spcBef>
              <a:buNone/>
              <a:defRPr b="0" i="0" sz="800" u="none" cap="none" strike="noStrike">
                <a:solidFill>
                  <a:srgbClr val="5E6767"/>
                </a:solidFill>
                <a:latin typeface="Arial"/>
                <a:ea typeface="Arial"/>
                <a:cs typeface="Arial"/>
                <a:sym typeface="Arial"/>
              </a:defRPr>
            </a:lvl7pPr>
            <a:lvl8pPr indent="0" lvl="7" marL="0" marR="0" rtl="0" algn="r">
              <a:spcBef>
                <a:spcPts val="0"/>
              </a:spcBef>
              <a:buNone/>
              <a:defRPr b="0" i="0" sz="800" u="none" cap="none" strike="noStrike">
                <a:solidFill>
                  <a:srgbClr val="5E6767"/>
                </a:solidFill>
                <a:latin typeface="Arial"/>
                <a:ea typeface="Arial"/>
                <a:cs typeface="Arial"/>
                <a:sym typeface="Arial"/>
              </a:defRPr>
            </a:lvl8pPr>
            <a:lvl9pPr indent="0" lvl="8" marL="0" marR="0" rtl="0" algn="r">
              <a:spcBef>
                <a:spcPts val="0"/>
              </a:spcBef>
              <a:buNone/>
              <a:defRPr b="0" i="0" sz="800" u="none" cap="none" strike="noStrike">
                <a:solidFill>
                  <a:srgbClr val="5E6767"/>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451" name="Google Shape;451;p54"/>
          <p:cNvSpPr txBox="1"/>
          <p:nvPr>
            <p:ph idx="14" type="body"/>
          </p:nvPr>
        </p:nvSpPr>
        <p:spPr>
          <a:xfrm>
            <a:off x="5247991" y="3870892"/>
            <a:ext cx="3226658" cy="4235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200"/>
              <a:buNone/>
              <a:defRPr sz="12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Green">
  <p:cSld name="Photo-Icon Combo Slide – Green">
    <p:spTree>
      <p:nvGrpSpPr>
        <p:cNvPr id="452" name="Shape 452"/>
        <p:cNvGrpSpPr/>
        <p:nvPr/>
      </p:nvGrpSpPr>
      <p:grpSpPr>
        <a:xfrm>
          <a:off x="0" y="0"/>
          <a:ext cx="0" cy="0"/>
          <a:chOff x="0" y="0"/>
          <a:chExt cx="0" cy="0"/>
        </a:xfrm>
      </p:grpSpPr>
      <p:sp>
        <p:nvSpPr>
          <p:cNvPr id="453" name="Google Shape;453;p55"/>
          <p:cNvSpPr/>
          <p:nvPr>
            <p:ph idx="2" type="pic"/>
          </p:nvPr>
        </p:nvSpPr>
        <p:spPr>
          <a:xfrm>
            <a:off x="0" y="0"/>
            <a:ext cx="9161547" cy="5143500"/>
          </a:xfrm>
          <a:prstGeom prst="rect">
            <a:avLst/>
          </a:prstGeom>
          <a:solidFill>
            <a:schemeClr val="lt1"/>
          </a:solidFill>
          <a:ln>
            <a:noFill/>
          </a:ln>
        </p:spPr>
      </p:sp>
      <p:sp>
        <p:nvSpPr>
          <p:cNvPr id="454" name="Google Shape;454;p55"/>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8DC63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55" name="Google Shape;455;p55"/>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6" name="Google Shape;456;p55"/>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57" name="Google Shape;457;p5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58" name="Google Shape;458;p5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Blue">
  <p:cSld name="Photo-Icon Combo Slide – Blue">
    <p:spTree>
      <p:nvGrpSpPr>
        <p:cNvPr id="459" name="Shape 459"/>
        <p:cNvGrpSpPr/>
        <p:nvPr/>
      </p:nvGrpSpPr>
      <p:grpSpPr>
        <a:xfrm>
          <a:off x="0" y="0"/>
          <a:ext cx="0" cy="0"/>
          <a:chOff x="0" y="0"/>
          <a:chExt cx="0" cy="0"/>
        </a:xfrm>
      </p:grpSpPr>
      <p:sp>
        <p:nvSpPr>
          <p:cNvPr id="460" name="Google Shape;460;p56"/>
          <p:cNvSpPr/>
          <p:nvPr>
            <p:ph idx="2" type="pic"/>
          </p:nvPr>
        </p:nvSpPr>
        <p:spPr>
          <a:xfrm>
            <a:off x="0" y="0"/>
            <a:ext cx="9161547" cy="5143500"/>
          </a:xfrm>
          <a:prstGeom prst="rect">
            <a:avLst/>
          </a:prstGeom>
          <a:solidFill>
            <a:schemeClr val="lt1"/>
          </a:solidFill>
          <a:ln>
            <a:noFill/>
          </a:ln>
        </p:spPr>
      </p:sp>
      <p:sp>
        <p:nvSpPr>
          <p:cNvPr id="461" name="Google Shape;461;p56"/>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41C9F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2" name="Google Shape;462;p56"/>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3" name="Google Shape;463;p56"/>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64" name="Google Shape;464;p56"/>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65" name="Google Shape;465;p56"/>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hoto-Icon Combo Slide – Yellow">
  <p:cSld name="Photo-Icon Combo Slide – Yellow">
    <p:spTree>
      <p:nvGrpSpPr>
        <p:cNvPr id="466" name="Shape 466"/>
        <p:cNvGrpSpPr/>
        <p:nvPr/>
      </p:nvGrpSpPr>
      <p:grpSpPr>
        <a:xfrm>
          <a:off x="0" y="0"/>
          <a:ext cx="0" cy="0"/>
          <a:chOff x="0" y="0"/>
          <a:chExt cx="0" cy="0"/>
        </a:xfrm>
      </p:grpSpPr>
      <p:sp>
        <p:nvSpPr>
          <p:cNvPr id="467" name="Google Shape;467;p57"/>
          <p:cNvSpPr/>
          <p:nvPr>
            <p:ph idx="2" type="pic"/>
          </p:nvPr>
        </p:nvSpPr>
        <p:spPr>
          <a:xfrm>
            <a:off x="0" y="0"/>
            <a:ext cx="9161547" cy="5143500"/>
          </a:xfrm>
          <a:prstGeom prst="rect">
            <a:avLst/>
          </a:prstGeom>
          <a:solidFill>
            <a:schemeClr val="lt1"/>
          </a:solidFill>
          <a:ln>
            <a:noFill/>
          </a:ln>
        </p:spPr>
      </p:sp>
      <p:sp>
        <p:nvSpPr>
          <p:cNvPr id="468" name="Google Shape;468;p57"/>
          <p:cNvSpPr/>
          <p:nvPr/>
        </p:nvSpPr>
        <p:spPr>
          <a:xfrm>
            <a:off x="4487715" y="-23915"/>
            <a:ext cx="4671114" cy="5191330"/>
          </a:xfrm>
          <a:custGeom>
            <a:rect b="b" l="l" r="r" t="t"/>
            <a:pathLst>
              <a:path extrusionOk="0" h="5153125" w="4636738">
                <a:moveTo>
                  <a:pt x="115045" y="0"/>
                </a:moveTo>
                <a:lnTo>
                  <a:pt x="4636738" y="188"/>
                </a:lnTo>
                <a:cubicBezTo>
                  <a:pt x="4633467" y="1708146"/>
                  <a:pt x="4630197" y="3416105"/>
                  <a:pt x="4626926" y="5124063"/>
                </a:cubicBezTo>
                <a:lnTo>
                  <a:pt x="750312" y="5153125"/>
                </a:lnTo>
                <a:cubicBezTo>
                  <a:pt x="-459" y="3643964"/>
                  <a:pt x="-135211" y="1634289"/>
                  <a:pt x="115045" y="0"/>
                </a:cubicBezTo>
                <a:close/>
              </a:path>
            </a:pathLst>
          </a:custGeom>
          <a:solidFill>
            <a:srgbClr val="FFD60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469" name="Google Shape;469;p57"/>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dk1"/>
              </a:buClr>
              <a:buSzPts val="1600"/>
              <a:buFont typeface="Arial"/>
              <a:buNone/>
              <a:defRPr b="1" sz="1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0" name="Google Shape;470;p57"/>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750"/>
              </a:spcBef>
              <a:spcAft>
                <a:spcPts val="0"/>
              </a:spcAft>
              <a:buClr>
                <a:schemeClr val="dk1"/>
              </a:buClr>
              <a:buSzPts val="1000"/>
              <a:buNone/>
              <a:defRPr sz="1000"/>
            </a:lvl1pPr>
            <a:lvl2pPr indent="-228600" lvl="1" marL="914400" algn="l">
              <a:lnSpc>
                <a:spcPct val="90000"/>
              </a:lnSpc>
              <a:spcBef>
                <a:spcPts val="375"/>
              </a:spcBef>
              <a:spcAft>
                <a:spcPts val="0"/>
              </a:spcAft>
              <a:buClr>
                <a:schemeClr val="dk1"/>
              </a:buClr>
              <a:buSzPts val="1800"/>
              <a:buNone/>
              <a:defRPr/>
            </a:lvl2pPr>
            <a:lvl3pPr indent="-228600" lvl="2" marL="1371600" algn="l">
              <a:lnSpc>
                <a:spcPct val="90000"/>
              </a:lnSpc>
              <a:spcBef>
                <a:spcPts val="375"/>
              </a:spcBef>
              <a:spcAft>
                <a:spcPts val="0"/>
              </a:spcAft>
              <a:buClr>
                <a:schemeClr val="dk1"/>
              </a:buClr>
              <a:buSzPts val="1500"/>
              <a:buNone/>
              <a:defRPr/>
            </a:lvl3pPr>
            <a:lvl4pPr indent="-228600" lvl="3" marL="1828800" algn="l">
              <a:lnSpc>
                <a:spcPct val="90000"/>
              </a:lnSpc>
              <a:spcBef>
                <a:spcPts val="375"/>
              </a:spcBef>
              <a:spcAft>
                <a:spcPts val="0"/>
              </a:spcAft>
              <a:buClr>
                <a:schemeClr val="dk1"/>
              </a:buClr>
              <a:buSzPts val="1350"/>
              <a:buNone/>
              <a:defRPr/>
            </a:lvl4pPr>
            <a:lvl5pPr indent="-228600" lvl="4" marL="2286000" algn="l">
              <a:lnSpc>
                <a:spcPct val="90000"/>
              </a:lnSpc>
              <a:spcBef>
                <a:spcPts val="375"/>
              </a:spcBef>
              <a:spcAft>
                <a:spcPts val="0"/>
              </a:spcAft>
              <a:buClr>
                <a:schemeClr val="dk1"/>
              </a:buClr>
              <a:buSzPts val="1350"/>
              <a:buNone/>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
        <p:nvSpPr>
          <p:cNvPr id="471" name="Google Shape;471;p57"/>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800" u="none" cap="none" strike="noStrike">
                <a:solidFill>
                  <a:schemeClr val="lt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72" name="Google Shape;472;p57"/>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lvl1pPr indent="0" lvl="0" marL="0" marR="0" rtl="0" algn="r">
              <a:spcBef>
                <a:spcPts val="0"/>
              </a:spcBef>
              <a:buNone/>
              <a:defRPr b="0" i="0" sz="800" u="none" cap="none" strike="noStrike">
                <a:solidFill>
                  <a:schemeClr val="lt1"/>
                </a:solidFill>
                <a:latin typeface="Arial"/>
                <a:ea typeface="Arial"/>
                <a:cs typeface="Arial"/>
                <a:sym typeface="Arial"/>
              </a:defRPr>
            </a:lvl1pPr>
            <a:lvl2pPr indent="0" lvl="1" marL="0" marR="0" rtl="0" algn="r">
              <a:spcBef>
                <a:spcPts val="0"/>
              </a:spcBef>
              <a:buNone/>
              <a:defRPr b="0" i="0" sz="800" u="none" cap="none" strike="noStrike">
                <a:solidFill>
                  <a:schemeClr val="lt1"/>
                </a:solidFill>
                <a:latin typeface="Arial"/>
                <a:ea typeface="Arial"/>
                <a:cs typeface="Arial"/>
                <a:sym typeface="Arial"/>
              </a:defRPr>
            </a:lvl2pPr>
            <a:lvl3pPr indent="0" lvl="2" marL="0" marR="0" rtl="0" algn="r">
              <a:spcBef>
                <a:spcPts val="0"/>
              </a:spcBef>
              <a:buNone/>
              <a:defRPr b="0" i="0" sz="800" u="none" cap="none" strike="noStrike">
                <a:solidFill>
                  <a:schemeClr val="lt1"/>
                </a:solidFill>
                <a:latin typeface="Arial"/>
                <a:ea typeface="Arial"/>
                <a:cs typeface="Arial"/>
                <a:sym typeface="Arial"/>
              </a:defRPr>
            </a:lvl3pPr>
            <a:lvl4pPr indent="0" lvl="3" marL="0" marR="0" rtl="0" algn="r">
              <a:spcBef>
                <a:spcPts val="0"/>
              </a:spcBef>
              <a:buNone/>
              <a:defRPr b="0" i="0" sz="800" u="none" cap="none" strike="noStrike">
                <a:solidFill>
                  <a:schemeClr val="lt1"/>
                </a:solidFill>
                <a:latin typeface="Arial"/>
                <a:ea typeface="Arial"/>
                <a:cs typeface="Arial"/>
                <a:sym typeface="Arial"/>
              </a:defRPr>
            </a:lvl4pPr>
            <a:lvl5pPr indent="0" lvl="4" marL="0" marR="0" rtl="0" algn="r">
              <a:spcBef>
                <a:spcPts val="0"/>
              </a:spcBef>
              <a:buNone/>
              <a:defRPr b="0" i="0" sz="800" u="none" cap="none" strike="noStrike">
                <a:solidFill>
                  <a:schemeClr val="lt1"/>
                </a:solidFill>
                <a:latin typeface="Arial"/>
                <a:ea typeface="Arial"/>
                <a:cs typeface="Arial"/>
                <a:sym typeface="Arial"/>
              </a:defRPr>
            </a:lvl5pPr>
            <a:lvl6pPr indent="0" lvl="5" marL="0" marR="0" rtl="0" algn="r">
              <a:spcBef>
                <a:spcPts val="0"/>
              </a:spcBef>
              <a:buNone/>
              <a:defRPr b="0" i="0" sz="800" u="none" cap="none" strike="noStrike">
                <a:solidFill>
                  <a:schemeClr val="lt1"/>
                </a:solidFill>
                <a:latin typeface="Arial"/>
                <a:ea typeface="Arial"/>
                <a:cs typeface="Arial"/>
                <a:sym typeface="Arial"/>
              </a:defRPr>
            </a:lvl6pPr>
            <a:lvl7pPr indent="0" lvl="6" marL="0" marR="0" rtl="0" algn="r">
              <a:spcBef>
                <a:spcPts val="0"/>
              </a:spcBef>
              <a:buNone/>
              <a:defRPr b="0" i="0" sz="800" u="none" cap="none" strike="noStrike">
                <a:solidFill>
                  <a:schemeClr val="lt1"/>
                </a:solidFill>
                <a:latin typeface="Arial"/>
                <a:ea typeface="Arial"/>
                <a:cs typeface="Arial"/>
                <a:sym typeface="Arial"/>
              </a:defRPr>
            </a:lvl7pPr>
            <a:lvl8pPr indent="0" lvl="7" marL="0" marR="0" rtl="0" algn="r">
              <a:spcBef>
                <a:spcPts val="0"/>
              </a:spcBef>
              <a:buNone/>
              <a:defRPr b="0" i="0" sz="800" u="none" cap="none" strike="noStrike">
                <a:solidFill>
                  <a:schemeClr val="lt1"/>
                </a:solidFill>
                <a:latin typeface="Arial"/>
                <a:ea typeface="Arial"/>
                <a:cs typeface="Arial"/>
                <a:sym typeface="Arial"/>
              </a:defRPr>
            </a:lvl8pPr>
            <a:lvl9pPr indent="0" lvl="8" marL="0" marR="0" rtl="0" algn="r">
              <a:spcBef>
                <a:spcPts val="0"/>
              </a:spcBef>
              <a:buNone/>
              <a:defRPr b="0" i="0" sz="800" u="none" cap="none" strike="noStrike">
                <a:solidFill>
                  <a:schemeClr val="lt1"/>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theme" Target="../theme/theme2.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9"/>
          <p:cNvSpPr txBox="1"/>
          <p:nvPr>
            <p:ph type="title"/>
          </p:nvPr>
        </p:nvSpPr>
        <p:spPr>
          <a:xfrm>
            <a:off x="628650" y="273844"/>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3300"/>
              <a:buFont typeface="Arial"/>
              <a:buNone/>
              <a:defRPr b="0" i="0" sz="33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9"/>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61950" lvl="0" marL="457200" marR="0" rtl="0" algn="l">
              <a:lnSpc>
                <a:spcPct val="90000"/>
              </a:lnSpc>
              <a:spcBef>
                <a:spcPts val="750"/>
              </a:spcBef>
              <a:spcAft>
                <a:spcPts val="0"/>
              </a:spcAft>
              <a:buClr>
                <a:schemeClr val="dk1"/>
              </a:buClr>
              <a:buSzPts val="2100"/>
              <a:buFont typeface="Arial"/>
              <a:buChar char="•"/>
              <a:defRPr b="0" i="0" sz="2100" u="none" cap="none" strike="noStrike">
                <a:solidFill>
                  <a:schemeClr val="dk1"/>
                </a:solidFill>
                <a:latin typeface="Arial"/>
                <a:ea typeface="Arial"/>
                <a:cs typeface="Arial"/>
                <a:sym typeface="Arial"/>
              </a:defRPr>
            </a:lvl1pPr>
            <a:lvl2pPr indent="-342900" lvl="1" marL="914400" marR="0" rtl="0" algn="l">
              <a:lnSpc>
                <a:spcPct val="90000"/>
              </a:lnSpc>
              <a:spcBef>
                <a:spcPts val="375"/>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2pPr>
            <a:lvl3pPr indent="-323850" lvl="2" marL="1371600" marR="0" rtl="0" algn="l">
              <a:lnSpc>
                <a:spcPct val="90000"/>
              </a:lnSpc>
              <a:spcBef>
                <a:spcPts val="375"/>
              </a:spcBef>
              <a:spcAft>
                <a:spcPts val="0"/>
              </a:spcAft>
              <a:buClr>
                <a:schemeClr val="dk1"/>
              </a:buClr>
              <a:buSzPts val="1500"/>
              <a:buFont typeface="Arial"/>
              <a:buChar char="•"/>
              <a:defRPr b="0" i="0" sz="1500" u="none" cap="none" strike="noStrike">
                <a:solidFill>
                  <a:schemeClr val="dk1"/>
                </a:solidFill>
                <a:latin typeface="Arial"/>
                <a:ea typeface="Arial"/>
                <a:cs typeface="Arial"/>
                <a:sym typeface="Arial"/>
              </a:defRPr>
            </a:lvl3pPr>
            <a:lvl4pPr indent="-314325" lvl="3" marL="1828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4pPr>
            <a:lvl5pPr indent="-314325" lvl="4" marL="22860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5pPr>
            <a:lvl6pPr indent="-314325" lvl="5" marL="27432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6pPr>
            <a:lvl7pPr indent="-314325" lvl="6" marL="32004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7pPr>
            <a:lvl8pPr indent="-314325" lvl="7" marL="36576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8pPr>
            <a:lvl9pPr indent="-314325" lvl="8" marL="4114800" marR="0" rtl="0" algn="l">
              <a:lnSpc>
                <a:spcPct val="90000"/>
              </a:lnSpc>
              <a:spcBef>
                <a:spcPts val="375"/>
              </a:spcBef>
              <a:spcAft>
                <a:spcPts val="0"/>
              </a:spcAft>
              <a:buClr>
                <a:schemeClr val="dk1"/>
              </a:buClr>
              <a:buSzPts val="1350"/>
              <a:buFont typeface="Arial"/>
              <a:buChar char="•"/>
              <a:defRPr b="0" i="0" sz="135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jpg"/><Relationship Id="rId4" Type="http://schemas.openxmlformats.org/officeDocument/2006/relationships/image" Target="../media/image19.png"/><Relationship Id="rId5" Type="http://schemas.openxmlformats.org/officeDocument/2006/relationships/image" Target="../media/image17.jpg"/><Relationship Id="rId6" Type="http://schemas.openxmlformats.org/officeDocument/2006/relationships/image" Target="../media/image2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89.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9.png"/><Relationship Id="rId5" Type="http://schemas.openxmlformats.org/officeDocument/2006/relationships/image" Target="../media/image15.png"/><Relationship Id="rId6" Type="http://schemas.openxmlformats.org/officeDocument/2006/relationships/image" Target="../media/image2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5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22.png"/><Relationship Id="rId5"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7.png"/><Relationship Id="rId5" Type="http://schemas.openxmlformats.org/officeDocument/2006/relationships/image" Target="../media/image27.png"/><Relationship Id="rId6" Type="http://schemas.openxmlformats.org/officeDocument/2006/relationships/image" Target="../media/image6.png"/><Relationship Id="rId7" Type="http://schemas.openxmlformats.org/officeDocument/2006/relationships/image" Target="../media/image2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26.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5.xml"/><Relationship Id="rId3" Type="http://schemas.openxmlformats.org/officeDocument/2006/relationships/image" Target="../media/image3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hyperlink" Target="mailto:poneillv@uvm.edu" TargetMode="External"/><Relationship Id="rId4" Type="http://schemas.openxmlformats.org/officeDocument/2006/relationships/hyperlink" Target="mailto:poneillv@uvm.edu" TargetMode="External"/><Relationship Id="rId5" Type="http://schemas.openxmlformats.org/officeDocument/2006/relationships/hyperlink" Target="mailto:jgagne@gpcog.org" TargetMode="External"/></Relationships>
</file>

<file path=ppt/slides/_rels/slide18.xml.rels><?xml version="1.0" encoding="UTF-8" standalone="yes"?><Relationships xmlns="http://schemas.openxmlformats.org/package/2006/relationships"><Relationship Id="rId40" Type="http://schemas.openxmlformats.org/officeDocument/2006/relationships/image" Target="../media/image72.png"/><Relationship Id="rId20" Type="http://schemas.openxmlformats.org/officeDocument/2006/relationships/image" Target="../media/image44.png"/><Relationship Id="rId42" Type="http://schemas.openxmlformats.org/officeDocument/2006/relationships/image" Target="../media/image70.png"/><Relationship Id="rId41" Type="http://schemas.openxmlformats.org/officeDocument/2006/relationships/image" Target="../media/image73.png"/><Relationship Id="rId22" Type="http://schemas.openxmlformats.org/officeDocument/2006/relationships/image" Target="../media/image60.png"/><Relationship Id="rId44" Type="http://schemas.openxmlformats.org/officeDocument/2006/relationships/image" Target="../media/image75.png"/><Relationship Id="rId21" Type="http://schemas.openxmlformats.org/officeDocument/2006/relationships/image" Target="../media/image46.png"/><Relationship Id="rId43" Type="http://schemas.openxmlformats.org/officeDocument/2006/relationships/image" Target="../media/image74.png"/><Relationship Id="rId24" Type="http://schemas.openxmlformats.org/officeDocument/2006/relationships/image" Target="../media/image49.png"/><Relationship Id="rId23" Type="http://schemas.openxmlformats.org/officeDocument/2006/relationships/image" Target="../media/image55.png"/><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45.png"/><Relationship Id="rId4" Type="http://schemas.openxmlformats.org/officeDocument/2006/relationships/image" Target="../media/image20.png"/><Relationship Id="rId9" Type="http://schemas.openxmlformats.org/officeDocument/2006/relationships/image" Target="../media/image38.png"/><Relationship Id="rId26" Type="http://schemas.openxmlformats.org/officeDocument/2006/relationships/image" Target="../media/image58.png"/><Relationship Id="rId25" Type="http://schemas.openxmlformats.org/officeDocument/2006/relationships/image" Target="../media/image57.png"/><Relationship Id="rId28" Type="http://schemas.openxmlformats.org/officeDocument/2006/relationships/image" Target="../media/image52.png"/><Relationship Id="rId27" Type="http://schemas.openxmlformats.org/officeDocument/2006/relationships/image" Target="../media/image47.png"/><Relationship Id="rId5" Type="http://schemas.openxmlformats.org/officeDocument/2006/relationships/image" Target="../media/image36.png"/><Relationship Id="rId6" Type="http://schemas.openxmlformats.org/officeDocument/2006/relationships/image" Target="../media/image37.png"/><Relationship Id="rId29" Type="http://schemas.openxmlformats.org/officeDocument/2006/relationships/image" Target="../media/image51.png"/><Relationship Id="rId7" Type="http://schemas.openxmlformats.org/officeDocument/2006/relationships/image" Target="../media/image30.png"/><Relationship Id="rId8" Type="http://schemas.openxmlformats.org/officeDocument/2006/relationships/image" Target="../media/image40.png"/><Relationship Id="rId31" Type="http://schemas.openxmlformats.org/officeDocument/2006/relationships/image" Target="../media/image86.png"/><Relationship Id="rId30" Type="http://schemas.openxmlformats.org/officeDocument/2006/relationships/image" Target="../media/image65.png"/><Relationship Id="rId11" Type="http://schemas.openxmlformats.org/officeDocument/2006/relationships/image" Target="../media/image33.png"/><Relationship Id="rId33" Type="http://schemas.openxmlformats.org/officeDocument/2006/relationships/image" Target="../media/image67.png"/><Relationship Id="rId10" Type="http://schemas.openxmlformats.org/officeDocument/2006/relationships/image" Target="../media/image43.png"/><Relationship Id="rId32" Type="http://schemas.openxmlformats.org/officeDocument/2006/relationships/image" Target="../media/image61.png"/><Relationship Id="rId13" Type="http://schemas.openxmlformats.org/officeDocument/2006/relationships/image" Target="../media/image34.png"/><Relationship Id="rId35" Type="http://schemas.openxmlformats.org/officeDocument/2006/relationships/image" Target="../media/image66.png"/><Relationship Id="rId12" Type="http://schemas.openxmlformats.org/officeDocument/2006/relationships/image" Target="../media/image41.png"/><Relationship Id="rId34" Type="http://schemas.openxmlformats.org/officeDocument/2006/relationships/image" Target="../media/image54.png"/><Relationship Id="rId15" Type="http://schemas.openxmlformats.org/officeDocument/2006/relationships/image" Target="../media/image35.png"/><Relationship Id="rId37" Type="http://schemas.openxmlformats.org/officeDocument/2006/relationships/image" Target="../media/image82.png"/><Relationship Id="rId14" Type="http://schemas.openxmlformats.org/officeDocument/2006/relationships/image" Target="../media/image42.png"/><Relationship Id="rId36" Type="http://schemas.openxmlformats.org/officeDocument/2006/relationships/image" Target="../media/image59.png"/><Relationship Id="rId17" Type="http://schemas.openxmlformats.org/officeDocument/2006/relationships/image" Target="../media/image53.png"/><Relationship Id="rId39" Type="http://schemas.openxmlformats.org/officeDocument/2006/relationships/image" Target="../media/image64.png"/><Relationship Id="rId16" Type="http://schemas.openxmlformats.org/officeDocument/2006/relationships/image" Target="../media/image39.png"/><Relationship Id="rId38" Type="http://schemas.openxmlformats.org/officeDocument/2006/relationships/image" Target="../media/image63.png"/><Relationship Id="rId19" Type="http://schemas.openxmlformats.org/officeDocument/2006/relationships/image" Target="../media/image50.png"/><Relationship Id="rId18" Type="http://schemas.openxmlformats.org/officeDocument/2006/relationships/image" Target="../media/image4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7.png"/><Relationship Id="rId4" Type="http://schemas.openxmlformats.org/officeDocument/2006/relationships/image" Target="../media/image77.png"/><Relationship Id="rId9" Type="http://schemas.openxmlformats.org/officeDocument/2006/relationships/image" Target="../media/image85.png"/><Relationship Id="rId5" Type="http://schemas.openxmlformats.org/officeDocument/2006/relationships/image" Target="../media/image83.png"/><Relationship Id="rId6" Type="http://schemas.openxmlformats.org/officeDocument/2006/relationships/image" Target="../media/image71.png"/><Relationship Id="rId7" Type="http://schemas.openxmlformats.org/officeDocument/2006/relationships/image" Target="../media/image69.png"/><Relationship Id="rId8" Type="http://schemas.openxmlformats.org/officeDocument/2006/relationships/image" Target="../media/image88.png"/><Relationship Id="rId11" Type="http://schemas.openxmlformats.org/officeDocument/2006/relationships/image" Target="../media/image79.png"/><Relationship Id="rId10" Type="http://schemas.openxmlformats.org/officeDocument/2006/relationships/image" Target="../media/image76.png"/><Relationship Id="rId13" Type="http://schemas.openxmlformats.org/officeDocument/2006/relationships/image" Target="../media/image78.png"/><Relationship Id="rId12" Type="http://schemas.openxmlformats.org/officeDocument/2006/relationships/image" Target="../media/image80.png"/><Relationship Id="rId15" Type="http://schemas.openxmlformats.org/officeDocument/2006/relationships/image" Target="../media/image81.png"/><Relationship Id="rId1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7" name="Shape 477"/>
        <p:cNvGrpSpPr/>
        <p:nvPr/>
      </p:nvGrpSpPr>
      <p:grpSpPr>
        <a:xfrm>
          <a:off x="0" y="0"/>
          <a:ext cx="0" cy="0"/>
          <a:chOff x="0" y="0"/>
          <a:chExt cx="0" cy="0"/>
        </a:xfrm>
      </p:grpSpPr>
      <p:sp>
        <p:nvSpPr>
          <p:cNvPr id="478" name="Google Shape;478;p1"/>
          <p:cNvSpPr txBox="1"/>
          <p:nvPr>
            <p:ph type="title"/>
          </p:nvPr>
        </p:nvSpPr>
        <p:spPr>
          <a:xfrm>
            <a:off x="552077" y="2884449"/>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Northeast Renewable Diesel Working Group </a:t>
            </a:r>
            <a:endParaRPr/>
          </a:p>
        </p:txBody>
      </p:sp>
      <p:sp>
        <p:nvSpPr>
          <p:cNvPr id="479" name="Google Shape;479;p1"/>
          <p:cNvSpPr txBox="1"/>
          <p:nvPr>
            <p:ph idx="1" type="body"/>
          </p:nvPr>
        </p:nvSpPr>
        <p:spPr>
          <a:xfrm>
            <a:off x="555295" y="4358947"/>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latin typeface="Arial"/>
                <a:ea typeface="Arial"/>
                <a:cs typeface="Arial"/>
                <a:sym typeface="Arial"/>
              </a:rPr>
              <a:t>Session 2 – August 6</a:t>
            </a:r>
            <a:r>
              <a:rPr baseline="30000" lang="en-US">
                <a:latin typeface="Arial"/>
                <a:ea typeface="Arial"/>
                <a:cs typeface="Arial"/>
                <a:sym typeface="Arial"/>
              </a:rPr>
              <a:t>th</a:t>
            </a:r>
            <a:r>
              <a:rPr lang="en-US">
                <a:latin typeface="Arial"/>
                <a:ea typeface="Arial"/>
                <a:cs typeface="Arial"/>
                <a:sym typeface="Arial"/>
              </a:rPr>
              <a:t>, 2025</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3" name="Shape 483"/>
        <p:cNvGrpSpPr/>
        <p:nvPr/>
      </p:nvGrpSpPr>
      <p:grpSpPr>
        <a:xfrm>
          <a:off x="0" y="0"/>
          <a:ext cx="0" cy="0"/>
          <a:chOff x="0" y="0"/>
          <a:chExt cx="0" cy="0"/>
        </a:xfrm>
      </p:grpSpPr>
      <p:sp>
        <p:nvSpPr>
          <p:cNvPr id="484" name="Google Shape;484;p2"/>
          <p:cNvSpPr txBox="1"/>
          <p:nvPr>
            <p:ph idx="1" type="body"/>
          </p:nvPr>
        </p:nvSpPr>
        <p:spPr>
          <a:xfrm>
            <a:off x="2091525" y="3546742"/>
            <a:ext cx="2456148" cy="260502"/>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Peggy O’Neill-Vivanco</a:t>
            </a:r>
            <a:endParaRPr/>
          </a:p>
        </p:txBody>
      </p:sp>
      <p:sp>
        <p:nvSpPr>
          <p:cNvPr id="485" name="Google Shape;485;p2"/>
          <p:cNvSpPr txBox="1"/>
          <p:nvPr>
            <p:ph idx="2" type="body"/>
          </p:nvPr>
        </p:nvSpPr>
        <p:spPr>
          <a:xfrm>
            <a:off x="2091525" y="3850986"/>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Vermont Clean Communities</a:t>
            </a:r>
            <a:endParaRPr/>
          </a:p>
          <a:p>
            <a:pPr indent="0" lvl="0" marL="0" rtl="0" algn="l">
              <a:lnSpc>
                <a:spcPct val="90000"/>
              </a:lnSpc>
              <a:spcBef>
                <a:spcPts val="750"/>
              </a:spcBef>
              <a:spcAft>
                <a:spcPts val="0"/>
              </a:spcAft>
              <a:buClr>
                <a:schemeClr val="dk1"/>
              </a:buClr>
              <a:buSzPts val="1200"/>
              <a:buNone/>
            </a:pPr>
            <a:r>
              <a:rPr lang="en-US"/>
              <a:t>Coalition Director</a:t>
            </a:r>
            <a:endParaRPr/>
          </a:p>
        </p:txBody>
      </p:sp>
      <p:sp>
        <p:nvSpPr>
          <p:cNvPr id="486" name="Google Shape;486;p2"/>
          <p:cNvSpPr txBox="1"/>
          <p:nvPr>
            <p:ph idx="7" type="body"/>
          </p:nvPr>
        </p:nvSpPr>
        <p:spPr>
          <a:xfrm>
            <a:off x="6609481" y="3548880"/>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Jon Gagne</a:t>
            </a:r>
            <a:endParaRPr/>
          </a:p>
        </p:txBody>
      </p:sp>
      <p:sp>
        <p:nvSpPr>
          <p:cNvPr id="487" name="Google Shape;487;p2"/>
          <p:cNvSpPr txBox="1"/>
          <p:nvPr>
            <p:ph idx="8" type="body"/>
          </p:nvPr>
        </p:nvSpPr>
        <p:spPr>
          <a:xfrm>
            <a:off x="6609481" y="3848828"/>
            <a:ext cx="2730500" cy="392113"/>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200"/>
              <a:buNone/>
            </a:pPr>
            <a:r>
              <a:rPr lang="en-US"/>
              <a:t>Maine Clean Communities</a:t>
            </a:r>
            <a:endParaRPr/>
          </a:p>
          <a:p>
            <a:pPr indent="0" lvl="0" marL="0" rtl="0" algn="l">
              <a:lnSpc>
                <a:spcPct val="90000"/>
              </a:lnSpc>
              <a:spcBef>
                <a:spcPts val="750"/>
              </a:spcBef>
              <a:spcAft>
                <a:spcPts val="0"/>
              </a:spcAft>
              <a:buClr>
                <a:schemeClr val="dk1"/>
              </a:buClr>
              <a:buSzPts val="1200"/>
              <a:buNone/>
            </a:pPr>
            <a:r>
              <a:rPr lang="en-US"/>
              <a:t>Coalition Co-Director</a:t>
            </a:r>
            <a:endParaRPr/>
          </a:p>
        </p:txBody>
      </p:sp>
      <p:sp>
        <p:nvSpPr>
          <p:cNvPr id="488" name="Google Shape;488;p2"/>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489" name="Google Shape;489;p2"/>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490" name="Google Shape;490;p2"/>
          <p:cNvPicPr preferRelativeResize="0"/>
          <p:nvPr/>
        </p:nvPicPr>
        <p:blipFill rotWithShape="1">
          <a:blip r:embed="rId3">
            <a:alphaModFix/>
          </a:blip>
          <a:srcRect b="0" l="0" r="0" t="0"/>
          <a:stretch/>
        </p:blipFill>
        <p:spPr>
          <a:xfrm>
            <a:off x="5174413" y="3281790"/>
            <a:ext cx="1147538" cy="1147538"/>
          </a:xfrm>
          <a:prstGeom prst="rect">
            <a:avLst/>
          </a:prstGeom>
          <a:noFill/>
          <a:ln>
            <a:noFill/>
          </a:ln>
        </p:spPr>
      </p:pic>
      <p:pic>
        <p:nvPicPr>
          <p:cNvPr descr="A logo of a state with a map of mountains and trees&#10;&#10;AI-generated content may be incorrect." id="491" name="Google Shape;491;p2"/>
          <p:cNvPicPr preferRelativeResize="0"/>
          <p:nvPr/>
        </p:nvPicPr>
        <p:blipFill rotWithShape="1">
          <a:blip r:embed="rId4">
            <a:alphaModFix/>
          </a:blip>
          <a:srcRect b="0" l="0" r="0" t="0"/>
          <a:stretch/>
        </p:blipFill>
        <p:spPr>
          <a:xfrm>
            <a:off x="156525" y="3124900"/>
            <a:ext cx="1796710" cy="1304426"/>
          </a:xfrm>
          <a:prstGeom prst="rect">
            <a:avLst/>
          </a:prstGeom>
          <a:noFill/>
          <a:ln>
            <a:noFill/>
          </a:ln>
        </p:spPr>
      </p:pic>
      <p:pic>
        <p:nvPicPr>
          <p:cNvPr descr="A person in a blue shirt&#10;&#10;AI-generated content may be incorrect." id="492" name="Google Shape;492;p2"/>
          <p:cNvPicPr preferRelativeResize="0"/>
          <p:nvPr/>
        </p:nvPicPr>
        <p:blipFill rotWithShape="1">
          <a:blip r:embed="rId5">
            <a:alphaModFix/>
          </a:blip>
          <a:srcRect b="0" l="0" r="0" t="0"/>
          <a:stretch/>
        </p:blipFill>
        <p:spPr>
          <a:xfrm>
            <a:off x="920430" y="1077286"/>
            <a:ext cx="2343150" cy="1866900"/>
          </a:xfrm>
          <a:prstGeom prst="rect">
            <a:avLst/>
          </a:prstGeom>
          <a:noFill/>
          <a:ln>
            <a:noFill/>
          </a:ln>
        </p:spPr>
      </p:pic>
      <p:pic>
        <p:nvPicPr>
          <p:cNvPr descr="A picture containing person, outdoor, tree, blue&#10;&#10;Description automatically generated" id="493" name="Google Shape;493;p2"/>
          <p:cNvPicPr preferRelativeResize="0"/>
          <p:nvPr/>
        </p:nvPicPr>
        <p:blipFill rotWithShape="1">
          <a:blip r:embed="rId6">
            <a:alphaModFix/>
          </a:blip>
          <a:srcRect b="0" l="0" r="0" t="0"/>
          <a:stretch/>
        </p:blipFill>
        <p:spPr>
          <a:xfrm>
            <a:off x="5582873" y="1087292"/>
            <a:ext cx="2057400" cy="1857375"/>
          </a:xfrm>
          <a:prstGeom prst="rect">
            <a:avLst/>
          </a:prstGeom>
          <a:noFill/>
          <a:ln>
            <a:noFill/>
          </a:ln>
        </p:spPr>
      </p:pic>
      <p:sp>
        <p:nvSpPr>
          <p:cNvPr id="494" name="Google Shape;494;p2"/>
          <p:cNvSpPr txBox="1"/>
          <p:nvPr/>
        </p:nvSpPr>
        <p:spPr>
          <a:xfrm>
            <a:off x="240469" y="328124"/>
            <a:ext cx="8362465" cy="994172"/>
          </a:xfrm>
          <a:prstGeom prst="rect">
            <a:avLst/>
          </a:prstGeom>
          <a:noFill/>
          <a:ln>
            <a:noFill/>
          </a:ln>
        </p:spPr>
        <p:txBody>
          <a:bodyPr anchorCtr="0" anchor="t" bIns="45700" lIns="91425" spcFirstLastPara="1" rIns="91425" wrap="square" tIns="45700">
            <a:noAutofit/>
          </a:bodyPr>
          <a:lstStyle/>
          <a:p>
            <a:pPr indent="0" lvl="0" marL="0" marR="0" rtl="0" algn="l">
              <a:lnSpc>
                <a:spcPct val="90000"/>
              </a:lnSpc>
              <a:spcBef>
                <a:spcPts val="0"/>
              </a:spcBef>
              <a:spcAft>
                <a:spcPts val="0"/>
              </a:spcAft>
              <a:buClr>
                <a:schemeClr val="dk1"/>
              </a:buClr>
              <a:buSzPts val="2800"/>
              <a:buFont typeface="Arial"/>
              <a:buNone/>
            </a:pPr>
            <a:r>
              <a:rPr b="1" i="0" lang="en-US" sz="2800" u="none" cap="none" strike="noStrike">
                <a:solidFill>
                  <a:schemeClr val="dk1"/>
                </a:solidFill>
                <a:latin typeface="Arial"/>
                <a:ea typeface="Arial"/>
                <a:cs typeface="Arial"/>
                <a:sym typeface="Arial"/>
              </a:rPr>
              <a:t>Vermont and Maine Clean Communities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sp>
        <p:nvSpPr>
          <p:cNvPr id="500" name="Google Shape;500;p6"/>
          <p:cNvSpPr txBox="1"/>
          <p:nvPr>
            <p:ph type="title"/>
          </p:nvPr>
        </p:nvSpPr>
        <p:spPr>
          <a:xfrm>
            <a:off x="431587" y="1573214"/>
            <a:ext cx="2994069" cy="468970"/>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latin typeface="Arial"/>
                <a:ea typeface="Arial"/>
                <a:cs typeface="Arial"/>
                <a:sym typeface="Arial"/>
              </a:rPr>
              <a:t>Agenda</a:t>
            </a:r>
            <a:endParaRPr/>
          </a:p>
        </p:txBody>
      </p:sp>
      <p:sp>
        <p:nvSpPr>
          <p:cNvPr id="501" name="Google Shape;501;p6"/>
          <p:cNvSpPr txBox="1"/>
          <p:nvPr>
            <p:ph idx="1" type="body"/>
          </p:nvPr>
        </p:nvSpPr>
        <p:spPr>
          <a:xfrm>
            <a:off x="431587" y="2259062"/>
            <a:ext cx="3452824" cy="73183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latin typeface="Arial"/>
                <a:ea typeface="Arial"/>
                <a:cs typeface="Arial"/>
                <a:sym typeface="Arial"/>
              </a:rPr>
              <a:t>Working Group Session 2 </a:t>
            </a:r>
            <a:endParaRPr/>
          </a:p>
          <a:p>
            <a:pPr indent="0" lvl="0" marL="0" rtl="0" algn="l">
              <a:lnSpc>
                <a:spcPct val="90000"/>
              </a:lnSpc>
              <a:spcBef>
                <a:spcPts val="750"/>
              </a:spcBef>
              <a:spcAft>
                <a:spcPts val="0"/>
              </a:spcAft>
              <a:buClr>
                <a:schemeClr val="dk1"/>
              </a:buClr>
              <a:buSzPts val="1400"/>
              <a:buNone/>
            </a:pPr>
            <a:r>
              <a:rPr lang="en-US">
                <a:latin typeface="Arial"/>
                <a:ea typeface="Arial"/>
                <a:cs typeface="Arial"/>
                <a:sym typeface="Arial"/>
              </a:rPr>
              <a:t>Topic: </a:t>
            </a:r>
            <a:r>
              <a:rPr lang="en-US"/>
              <a:t>Renewable Diesel Logistics </a:t>
            </a:r>
            <a:endParaRPr/>
          </a:p>
        </p:txBody>
      </p:sp>
      <p:sp>
        <p:nvSpPr>
          <p:cNvPr id="502" name="Google Shape;502;p6"/>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descr="A logo with text on it&#10;&#10;AI-generated content may be incorrect." id="503" name="Google Shape;503;p6"/>
          <p:cNvPicPr preferRelativeResize="0"/>
          <p:nvPr/>
        </p:nvPicPr>
        <p:blipFill rotWithShape="1">
          <a:blip r:embed="rId3">
            <a:alphaModFix/>
          </a:blip>
          <a:srcRect b="0" l="0" r="0" t="0"/>
          <a:stretch/>
        </p:blipFill>
        <p:spPr>
          <a:xfrm>
            <a:off x="650988" y="2750041"/>
            <a:ext cx="2555266" cy="2634318"/>
          </a:xfrm>
          <a:prstGeom prst="rect">
            <a:avLst/>
          </a:prstGeom>
          <a:noFill/>
          <a:ln>
            <a:noFill/>
          </a:ln>
        </p:spPr>
      </p:pic>
      <p:sp>
        <p:nvSpPr>
          <p:cNvPr id="504" name="Google Shape;504;p6"/>
          <p:cNvSpPr txBox="1"/>
          <p:nvPr/>
        </p:nvSpPr>
        <p:spPr>
          <a:xfrm>
            <a:off x="4761275" y="848850"/>
            <a:ext cx="3949500" cy="3445800"/>
          </a:xfrm>
          <a:prstGeom prst="rect">
            <a:avLst/>
          </a:prstGeom>
          <a:noFill/>
          <a:ln>
            <a:noFill/>
          </a:ln>
        </p:spPr>
        <p:txBody>
          <a:bodyPr anchorCtr="0" anchor="t" bIns="91425" lIns="91425" spcFirstLastPara="1" rIns="91425" wrap="square" tIns="91425">
            <a:noAutofit/>
          </a:bodyPr>
          <a:lstStyle/>
          <a:p>
            <a:pPr indent="-330200" lvl="0" marL="457200" rtl="0" algn="l">
              <a:spcBef>
                <a:spcPts val="0"/>
              </a:spcBef>
              <a:spcAft>
                <a:spcPts val="0"/>
              </a:spcAft>
              <a:buClr>
                <a:schemeClr val="dk1"/>
              </a:buClr>
              <a:buSzPts val="1600"/>
              <a:buChar char="●"/>
            </a:pPr>
            <a:r>
              <a:rPr lang="en-US" sz="2100">
                <a:solidFill>
                  <a:schemeClr val="dk1"/>
                </a:solidFill>
              </a:rPr>
              <a:t>Welcome &amp; Recap</a:t>
            </a:r>
            <a:endParaRPr sz="2100">
              <a:solidFill>
                <a:schemeClr val="dk1"/>
              </a:solidFill>
            </a:endParaRPr>
          </a:p>
          <a:p>
            <a:pPr indent="0" lvl="0" marL="457200" rtl="0" algn="l">
              <a:spcBef>
                <a:spcPts val="0"/>
              </a:spcBef>
              <a:spcAft>
                <a:spcPts val="0"/>
              </a:spcAft>
              <a:buNone/>
            </a:pPr>
            <a:r>
              <a:t/>
            </a:r>
            <a:endParaRPr sz="2100">
              <a:solidFill>
                <a:schemeClr val="dk1"/>
              </a:solidFill>
            </a:endParaRPr>
          </a:p>
          <a:p>
            <a:pPr indent="-330200" lvl="0" marL="457200" rtl="0" algn="l">
              <a:spcBef>
                <a:spcPts val="0"/>
              </a:spcBef>
              <a:spcAft>
                <a:spcPts val="0"/>
              </a:spcAft>
              <a:buClr>
                <a:schemeClr val="dk1"/>
              </a:buClr>
              <a:buSzPts val="1600"/>
              <a:buChar char="●"/>
            </a:pPr>
            <a:r>
              <a:rPr lang="en-US" sz="2100">
                <a:solidFill>
                  <a:schemeClr val="dk1"/>
                </a:solidFill>
              </a:rPr>
              <a:t>Logistics Deep Dive: Industry Presentations</a:t>
            </a:r>
            <a:endParaRPr sz="2100">
              <a:solidFill>
                <a:schemeClr val="dk1"/>
              </a:solidFill>
            </a:endParaRPr>
          </a:p>
          <a:p>
            <a:pPr indent="0" lvl="0" marL="0" rtl="0" algn="l">
              <a:spcBef>
                <a:spcPts val="0"/>
              </a:spcBef>
              <a:spcAft>
                <a:spcPts val="0"/>
              </a:spcAft>
              <a:buNone/>
            </a:pPr>
            <a:r>
              <a:t/>
            </a:r>
            <a:endParaRPr sz="2100">
              <a:solidFill>
                <a:schemeClr val="dk1"/>
              </a:solidFill>
            </a:endParaRPr>
          </a:p>
          <a:p>
            <a:pPr indent="-330200" lvl="0" marL="457200" rtl="0" algn="l">
              <a:spcBef>
                <a:spcPts val="0"/>
              </a:spcBef>
              <a:spcAft>
                <a:spcPts val="0"/>
              </a:spcAft>
              <a:buClr>
                <a:schemeClr val="dk1"/>
              </a:buClr>
              <a:buSzPts val="1600"/>
              <a:buChar char="●"/>
            </a:pPr>
            <a:r>
              <a:rPr lang="en-US" sz="2100">
                <a:solidFill>
                  <a:schemeClr val="dk1"/>
                </a:solidFill>
              </a:rPr>
              <a:t>Group Q&amp;A with speakers</a:t>
            </a:r>
            <a:endParaRPr sz="2100">
              <a:solidFill>
                <a:schemeClr val="dk1"/>
              </a:solidFill>
            </a:endParaRPr>
          </a:p>
          <a:p>
            <a:pPr indent="0" lvl="0" marL="0" rtl="0" algn="l">
              <a:spcBef>
                <a:spcPts val="0"/>
              </a:spcBef>
              <a:spcAft>
                <a:spcPts val="0"/>
              </a:spcAft>
              <a:buNone/>
            </a:pPr>
            <a:r>
              <a:t/>
            </a:r>
            <a:endParaRPr sz="2100">
              <a:solidFill>
                <a:schemeClr val="dk1"/>
              </a:solidFill>
            </a:endParaRPr>
          </a:p>
          <a:p>
            <a:pPr indent="-330200" lvl="0" marL="457200" rtl="0" algn="l">
              <a:spcBef>
                <a:spcPts val="0"/>
              </a:spcBef>
              <a:spcAft>
                <a:spcPts val="0"/>
              </a:spcAft>
              <a:buClr>
                <a:schemeClr val="dk1"/>
              </a:buClr>
              <a:buSzPts val="1600"/>
              <a:buChar char="●"/>
            </a:pPr>
            <a:r>
              <a:rPr lang="en-US" sz="2100">
                <a:solidFill>
                  <a:schemeClr val="dk1"/>
                </a:solidFill>
              </a:rPr>
              <a:t>Group Discussion</a:t>
            </a:r>
            <a:endParaRPr sz="2100">
              <a:solidFill>
                <a:schemeClr val="dk1"/>
              </a:solidFill>
            </a:endParaRPr>
          </a:p>
          <a:p>
            <a:pPr indent="0" lvl="0" marL="0" rtl="0" algn="l">
              <a:spcBef>
                <a:spcPts val="0"/>
              </a:spcBef>
              <a:spcAft>
                <a:spcPts val="0"/>
              </a:spcAft>
              <a:buNone/>
            </a:pPr>
            <a:r>
              <a:t/>
            </a:r>
            <a:endParaRPr sz="2100">
              <a:solidFill>
                <a:schemeClr val="dk1"/>
              </a:solidFill>
            </a:endParaRPr>
          </a:p>
          <a:p>
            <a:pPr indent="-330200" lvl="0" marL="457200" rtl="0" algn="l">
              <a:spcBef>
                <a:spcPts val="0"/>
              </a:spcBef>
              <a:spcAft>
                <a:spcPts val="0"/>
              </a:spcAft>
              <a:buClr>
                <a:schemeClr val="dk1"/>
              </a:buClr>
              <a:buSzPts val="1600"/>
              <a:buChar char="●"/>
            </a:pPr>
            <a:r>
              <a:rPr lang="en-US" sz="2100">
                <a:solidFill>
                  <a:schemeClr val="dk1"/>
                </a:solidFill>
              </a:rPr>
              <a:t>Wrap-up &amp; Next Steps</a:t>
            </a:r>
            <a:endParaRPr sz="2100">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3"/>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What We Do</a:t>
            </a:r>
            <a:endParaRPr/>
          </a:p>
        </p:txBody>
      </p:sp>
      <p:sp>
        <p:nvSpPr>
          <p:cNvPr id="511" name="Google Shape;511;p3"/>
          <p:cNvSpPr txBox="1"/>
          <p:nvPr>
            <p:ph idx="1" type="body"/>
          </p:nvPr>
        </p:nvSpPr>
        <p:spPr>
          <a:xfrm>
            <a:off x="246405" y="1704941"/>
            <a:ext cx="3905104" cy="2693523"/>
          </a:xfrm>
          <a:prstGeom prst="rect">
            <a:avLst/>
          </a:prstGeom>
          <a:noFill/>
          <a:ln>
            <a:noFill/>
          </a:ln>
        </p:spPr>
        <p:txBody>
          <a:bodyPr anchorCtr="0" anchor="t" bIns="0" lIns="0" spcFirstLastPara="1" rIns="0" wrap="square" tIns="0">
            <a:noAutofit/>
          </a:bodyPr>
          <a:lstStyle/>
          <a:p>
            <a:pPr indent="-171450" lvl="0" marL="171450" rtl="0" algn="l">
              <a:lnSpc>
                <a:spcPct val="90000"/>
              </a:lnSpc>
              <a:spcBef>
                <a:spcPts val="0"/>
              </a:spcBef>
              <a:spcAft>
                <a:spcPts val="0"/>
              </a:spcAft>
              <a:buClr>
                <a:schemeClr val="dk1"/>
              </a:buClr>
              <a:buSzPts val="1600"/>
              <a:buChar char="•"/>
            </a:pPr>
            <a:r>
              <a:rPr lang="en-US" sz="1600">
                <a:latin typeface="Arial"/>
                <a:ea typeface="Arial"/>
                <a:cs typeface="Arial"/>
                <a:sym typeface="Arial"/>
              </a:rPr>
              <a:t>Clean Cities and Communities is a U.S. Department of Energy (DOE) partnership to advance clean transportation nationwide.</a:t>
            </a:r>
            <a:endParaRPr/>
          </a:p>
          <a:p>
            <a:pPr indent="-171450" lvl="0" marL="171450" rtl="0" algn="l">
              <a:lnSpc>
                <a:spcPct val="90000"/>
              </a:lnSpc>
              <a:spcBef>
                <a:spcPts val="750"/>
              </a:spcBef>
              <a:spcAft>
                <a:spcPts val="0"/>
              </a:spcAft>
              <a:buClr>
                <a:schemeClr val="dk1"/>
              </a:buClr>
              <a:buSzPts val="1600"/>
              <a:buChar char="•"/>
            </a:pPr>
            <a:r>
              <a:rPr lang="en-US" sz="1600">
                <a:latin typeface="Arial"/>
                <a:ea typeface="Arial"/>
                <a:cs typeface="Arial"/>
                <a:sym typeface="Arial"/>
              </a:rPr>
              <a:t>More than 75 DOE-designated Clean Cities and Communities coalitions work locally in urban, suburban, and rural communities to strengthen the nation’s environment, energy security, and economic prosperity.</a:t>
            </a:r>
            <a:endParaRPr/>
          </a:p>
          <a:p>
            <a:pPr indent="-82550" lvl="0" marL="171450" rtl="0" algn="l">
              <a:lnSpc>
                <a:spcPct val="90000"/>
              </a:lnSpc>
              <a:spcBef>
                <a:spcPts val="750"/>
              </a:spcBef>
              <a:spcAft>
                <a:spcPts val="0"/>
              </a:spcAft>
              <a:buClr>
                <a:schemeClr val="dk1"/>
              </a:buClr>
              <a:buSzPts val="1400"/>
              <a:buNone/>
            </a:pPr>
            <a:r>
              <a:t/>
            </a:r>
            <a:endParaRPr sz="1400"/>
          </a:p>
        </p:txBody>
      </p:sp>
      <p:sp>
        <p:nvSpPr>
          <p:cNvPr id="512" name="Google Shape;512;p3"/>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13" name="Google Shape;513;p3"/>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514" name="Google Shape;514;p3"/>
          <p:cNvPicPr preferRelativeResize="0"/>
          <p:nvPr/>
        </p:nvPicPr>
        <p:blipFill rotWithShape="1">
          <a:blip r:embed="rId3">
            <a:alphaModFix/>
          </a:blip>
          <a:srcRect b="1613" l="0" r="0" t="1613"/>
          <a:stretch/>
        </p:blipFill>
        <p:spPr>
          <a:xfrm>
            <a:off x="4302785" y="1702898"/>
            <a:ext cx="4474650" cy="290938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4"/>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Clean Cities and Communities Mission</a:t>
            </a:r>
            <a:endParaRPr/>
          </a:p>
        </p:txBody>
      </p:sp>
      <p:sp>
        <p:nvSpPr>
          <p:cNvPr id="521" name="Google Shape;521;p4"/>
          <p:cNvSpPr txBox="1"/>
          <p:nvPr>
            <p:ph idx="1" type="body"/>
          </p:nvPr>
        </p:nvSpPr>
        <p:spPr>
          <a:xfrm>
            <a:off x="246405" y="1704941"/>
            <a:ext cx="4325595" cy="2810788"/>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rPr i="1" lang="en-US"/>
              <a:t>Clean Cities and Communities advances the nation’s environment, energy security and economic prosperity through collaboration with communities by building partnerships with public and private stakeholders that create equitable deployment of clean transportation solutions for all.</a:t>
            </a:r>
            <a:endParaRPr/>
          </a:p>
        </p:txBody>
      </p:sp>
      <p:sp>
        <p:nvSpPr>
          <p:cNvPr id="522" name="Google Shape;522;p4"/>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23" name="Google Shape;523;p4"/>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A logo with colorful buildings in a circle&#10;&#10;Description automatically generated" id="524" name="Google Shape;524;p4"/>
          <p:cNvPicPr preferRelativeResize="0"/>
          <p:nvPr/>
        </p:nvPicPr>
        <p:blipFill rotWithShape="1">
          <a:blip r:embed="rId3">
            <a:alphaModFix/>
          </a:blip>
          <a:srcRect b="0" l="0" r="0" t="0"/>
          <a:stretch/>
        </p:blipFill>
        <p:spPr>
          <a:xfrm>
            <a:off x="4705350" y="423323"/>
            <a:ext cx="4467841" cy="4191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5"/>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31" name="Google Shape;531;p5"/>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32" name="Google Shape;532;p5"/>
          <p:cNvSpPr txBox="1"/>
          <p:nvPr>
            <p:ph type="title"/>
          </p:nvPr>
        </p:nvSpPr>
        <p:spPr>
          <a:xfrm>
            <a:off x="246405" y="696236"/>
            <a:ext cx="3959835" cy="327471"/>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Strategically Advance Clean Transportation</a:t>
            </a:r>
            <a:endParaRPr/>
          </a:p>
        </p:txBody>
      </p:sp>
      <p:sp>
        <p:nvSpPr>
          <p:cNvPr id="533" name="Google Shape;533;p5"/>
          <p:cNvSpPr txBox="1"/>
          <p:nvPr>
            <p:ph idx="1" type="body"/>
          </p:nvPr>
        </p:nvSpPr>
        <p:spPr>
          <a:xfrm>
            <a:off x="246405" y="1329304"/>
            <a:ext cx="3959835" cy="1292197"/>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rPr lang="en-US"/>
              <a:t>Access technical assistance and hands-on problem-solving support.</a:t>
            </a:r>
            <a:endParaRPr/>
          </a:p>
        </p:txBody>
      </p:sp>
      <p:sp>
        <p:nvSpPr>
          <p:cNvPr id="534" name="Google Shape;534;p5"/>
          <p:cNvSpPr txBox="1"/>
          <p:nvPr>
            <p:ph idx="2" type="body"/>
          </p:nvPr>
        </p:nvSpPr>
        <p:spPr>
          <a:xfrm>
            <a:off x="246405" y="3643729"/>
            <a:ext cx="1938530" cy="256205"/>
          </a:xfrm>
          <a:prstGeom prst="rect">
            <a:avLst/>
          </a:prstGeom>
          <a:noFill/>
          <a:ln>
            <a:noFill/>
          </a:ln>
        </p:spPr>
        <p:txBody>
          <a:bodyPr anchorCtr="0" anchor="t" bIns="0" lIns="0" spcFirstLastPara="1" rIns="0" wrap="square" tIns="0">
            <a:noAutofit/>
          </a:bodyPr>
          <a:lstStyle/>
          <a:p>
            <a:pPr indent="0" lvl="0" marL="0" rtl="0" algn="ctr">
              <a:lnSpc>
                <a:spcPct val="90000"/>
              </a:lnSpc>
              <a:spcBef>
                <a:spcPts val="0"/>
              </a:spcBef>
              <a:spcAft>
                <a:spcPts val="0"/>
              </a:spcAft>
              <a:buClr>
                <a:schemeClr val="dk1"/>
              </a:buClr>
              <a:buSzPts val="1400"/>
              <a:buNone/>
            </a:pPr>
            <a:r>
              <a:rPr lang="en-US"/>
              <a:t>Connect to unbiased, data-driven tools and resources</a:t>
            </a:r>
            <a:endParaRPr/>
          </a:p>
        </p:txBody>
      </p:sp>
      <p:sp>
        <p:nvSpPr>
          <p:cNvPr id="535" name="Google Shape;535;p5"/>
          <p:cNvSpPr txBox="1"/>
          <p:nvPr/>
        </p:nvSpPr>
        <p:spPr>
          <a:xfrm>
            <a:off x="2446179"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Build partnerships</a:t>
            </a:r>
            <a:endParaRPr/>
          </a:p>
        </p:txBody>
      </p:sp>
      <p:sp>
        <p:nvSpPr>
          <p:cNvPr id="536" name="Google Shape;536;p5"/>
          <p:cNvSpPr txBox="1"/>
          <p:nvPr/>
        </p:nvSpPr>
        <p:spPr>
          <a:xfrm>
            <a:off x="4645953"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Receive personalized experience rooted in local context</a:t>
            </a:r>
            <a:endParaRPr/>
          </a:p>
        </p:txBody>
      </p:sp>
      <p:sp>
        <p:nvSpPr>
          <p:cNvPr id="537" name="Google Shape;537;p5"/>
          <p:cNvSpPr txBox="1"/>
          <p:nvPr/>
        </p:nvSpPr>
        <p:spPr>
          <a:xfrm>
            <a:off x="6858961" y="3643729"/>
            <a:ext cx="1938530" cy="256205"/>
          </a:xfrm>
          <a:prstGeom prst="rect">
            <a:avLst/>
          </a:prstGeom>
          <a:noFill/>
          <a:ln>
            <a:noFill/>
          </a:ln>
        </p:spPr>
        <p:txBody>
          <a:bodyPr anchorCtr="0" anchor="t" bIns="0" lIns="0" spcFirstLastPara="1" rIns="0" wrap="square" tIns="0">
            <a:noAutofit/>
          </a:bodyPr>
          <a:lstStyle/>
          <a:p>
            <a:pPr indent="0" lvl="0" marL="0" marR="0" rtl="0" algn="ctr">
              <a:lnSpc>
                <a:spcPct val="90000"/>
              </a:lnSpc>
              <a:spcBef>
                <a:spcPts val="0"/>
              </a:spcBef>
              <a:spcAft>
                <a:spcPts val="0"/>
              </a:spcAft>
              <a:buClr>
                <a:schemeClr val="dk1"/>
              </a:buClr>
              <a:buSzPts val="1400"/>
              <a:buFont typeface="Arial"/>
              <a:buNone/>
            </a:pPr>
            <a:r>
              <a:rPr b="1" i="0" lang="en-US" sz="1400" u="none" cap="none" strike="noStrike">
                <a:solidFill>
                  <a:schemeClr val="dk1"/>
                </a:solidFill>
                <a:latin typeface="Arial"/>
                <a:ea typeface="Arial"/>
                <a:cs typeface="Arial"/>
                <a:sym typeface="Arial"/>
              </a:rPr>
              <a:t>Collaborate on funding opportunities</a:t>
            </a:r>
            <a:endParaRPr/>
          </a:p>
        </p:txBody>
      </p:sp>
      <p:pic>
        <p:nvPicPr>
          <p:cNvPr descr="Research with solid fill" id="538" name="Google Shape;538;p5"/>
          <p:cNvPicPr preferRelativeResize="0"/>
          <p:nvPr/>
        </p:nvPicPr>
        <p:blipFill rotWithShape="1">
          <a:blip r:embed="rId3">
            <a:alphaModFix/>
          </a:blip>
          <a:srcRect b="0" l="0" r="0" t="0"/>
          <a:stretch/>
        </p:blipFill>
        <p:spPr>
          <a:xfrm>
            <a:off x="925524" y="2760039"/>
            <a:ext cx="655517" cy="655517"/>
          </a:xfrm>
          <a:prstGeom prst="rect">
            <a:avLst/>
          </a:prstGeom>
          <a:noFill/>
          <a:ln>
            <a:noFill/>
          </a:ln>
        </p:spPr>
      </p:pic>
      <p:pic>
        <p:nvPicPr>
          <p:cNvPr descr="Handshake with solid fill" id="539" name="Google Shape;539;p5"/>
          <p:cNvPicPr preferRelativeResize="0"/>
          <p:nvPr/>
        </p:nvPicPr>
        <p:blipFill rotWithShape="1">
          <a:blip r:embed="rId4">
            <a:alphaModFix/>
          </a:blip>
          <a:srcRect b="0" l="0" r="0" t="0"/>
          <a:stretch/>
        </p:blipFill>
        <p:spPr>
          <a:xfrm>
            <a:off x="3195513" y="2776400"/>
            <a:ext cx="655517" cy="655517"/>
          </a:xfrm>
          <a:prstGeom prst="rect">
            <a:avLst/>
          </a:prstGeom>
          <a:noFill/>
          <a:ln>
            <a:noFill/>
          </a:ln>
        </p:spPr>
      </p:pic>
      <p:pic>
        <p:nvPicPr>
          <p:cNvPr descr="Neighborhood with solid fill" id="540" name="Google Shape;540;p5"/>
          <p:cNvPicPr preferRelativeResize="0"/>
          <p:nvPr/>
        </p:nvPicPr>
        <p:blipFill rotWithShape="1">
          <a:blip r:embed="rId5">
            <a:alphaModFix/>
          </a:blip>
          <a:srcRect b="0" l="0" r="0" t="0"/>
          <a:stretch/>
        </p:blipFill>
        <p:spPr>
          <a:xfrm>
            <a:off x="5310556" y="2724119"/>
            <a:ext cx="655517" cy="655517"/>
          </a:xfrm>
          <a:prstGeom prst="rect">
            <a:avLst/>
          </a:prstGeom>
          <a:noFill/>
          <a:ln>
            <a:noFill/>
          </a:ln>
        </p:spPr>
      </p:pic>
      <p:pic>
        <p:nvPicPr>
          <p:cNvPr descr="Money with solid fill" id="541" name="Google Shape;541;p5"/>
          <p:cNvPicPr preferRelativeResize="0"/>
          <p:nvPr/>
        </p:nvPicPr>
        <p:blipFill rotWithShape="1">
          <a:blip r:embed="rId6">
            <a:alphaModFix/>
          </a:blip>
          <a:srcRect b="0" l="0" r="0" t="0"/>
          <a:stretch/>
        </p:blipFill>
        <p:spPr>
          <a:xfrm>
            <a:off x="7451103" y="2760039"/>
            <a:ext cx="655517" cy="65551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7"/>
          <p:cNvSpPr txBox="1"/>
          <p:nvPr>
            <p:ph type="title"/>
          </p:nvPr>
        </p:nvSpPr>
        <p:spPr>
          <a:xfrm>
            <a:off x="552077" y="1807699"/>
            <a:ext cx="2994069" cy="487632"/>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Introductions</a:t>
            </a:r>
            <a:endParaRPr/>
          </a:p>
        </p:txBody>
      </p:sp>
      <p:sp>
        <p:nvSpPr>
          <p:cNvPr id="548" name="Google Shape;548;p7"/>
          <p:cNvSpPr txBox="1"/>
          <p:nvPr>
            <p:ph idx="1" type="body"/>
          </p:nvPr>
        </p:nvSpPr>
        <p:spPr>
          <a:xfrm>
            <a:off x="401077" y="2554450"/>
            <a:ext cx="3936000" cy="19722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t>Please introduce yourself in the chat</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Name</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Organization</a:t>
            </a:r>
            <a:endParaRPr/>
          </a:p>
          <a:p>
            <a:pPr indent="-285750" lvl="0" marL="285750" rtl="0" algn="l">
              <a:lnSpc>
                <a:spcPct val="90000"/>
              </a:lnSpc>
              <a:spcBef>
                <a:spcPts val="750"/>
              </a:spcBef>
              <a:spcAft>
                <a:spcPts val="0"/>
              </a:spcAft>
              <a:buClr>
                <a:schemeClr val="dk1"/>
              </a:buClr>
              <a:buSzPts val="1400"/>
              <a:buFont typeface="Noto Sans Symbols"/>
              <a:buChar char="▪"/>
            </a:pPr>
            <a:r>
              <a:rPr lang="en-US"/>
              <a:t>Why are you interested in renewable diesel?</a:t>
            </a:r>
            <a:endParaRPr/>
          </a:p>
        </p:txBody>
      </p:sp>
      <p:pic>
        <p:nvPicPr>
          <p:cNvPr descr="A person holding a steering wheel&#10;&#10;Description automatically generated" id="549" name="Google Shape;549;p7"/>
          <p:cNvPicPr preferRelativeResize="0"/>
          <p:nvPr>
            <p:ph idx="2" type="pic"/>
          </p:nvPr>
        </p:nvPicPr>
        <p:blipFill rotWithShape="1">
          <a:blip r:embed="rId3">
            <a:alphaModFix/>
          </a:blip>
          <a:srcRect b="0" l="18616" r="18615" t="0"/>
          <a:stretch/>
        </p:blipFill>
        <p:spPr>
          <a:xfrm>
            <a:off x="4265080" y="-34599"/>
            <a:ext cx="4878920" cy="5178099"/>
          </a:xfrm>
          <a:prstGeom prst="rect">
            <a:avLst/>
          </a:prstGeom>
          <a:solidFill>
            <a:srgbClr val="E6E8E8"/>
          </a:solid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8"/>
          <p:cNvSpPr txBox="1"/>
          <p:nvPr>
            <p:ph type="title"/>
          </p:nvPr>
        </p:nvSpPr>
        <p:spPr>
          <a:xfrm>
            <a:off x="628650" y="683746"/>
            <a:ext cx="2838450" cy="1295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200"/>
              <a:buFont typeface="Arial"/>
              <a:buNone/>
            </a:pPr>
            <a:r>
              <a:rPr lang="en-US"/>
              <a:t>Jumpstart Funding</a:t>
            </a:r>
            <a:br>
              <a:rPr lang="en-US"/>
            </a:br>
            <a:br>
              <a:rPr lang="en-US"/>
            </a:br>
            <a:r>
              <a:rPr lang="en-US"/>
              <a:t>National Renewable Energy Lab</a:t>
            </a:r>
            <a:endParaRPr/>
          </a:p>
        </p:txBody>
      </p:sp>
      <p:sp>
        <p:nvSpPr>
          <p:cNvPr id="556" name="Google Shape;556;p8"/>
          <p:cNvSpPr txBox="1"/>
          <p:nvPr>
            <p:ph idx="1" type="body"/>
          </p:nvPr>
        </p:nvSpPr>
        <p:spPr>
          <a:xfrm>
            <a:off x="628650" y="2153932"/>
            <a:ext cx="2896568" cy="2217881"/>
          </a:xfrm>
          <a:prstGeom prst="rect">
            <a:avLst/>
          </a:prstGeom>
          <a:noFill/>
          <a:ln>
            <a:noFill/>
          </a:ln>
        </p:spPr>
        <p:txBody>
          <a:bodyPr anchorCtr="0" anchor="t" bIns="0" lIns="0" spcFirstLastPara="1" rIns="0" wrap="square" tIns="0">
            <a:noAutofit/>
          </a:bodyPr>
          <a:lstStyle/>
          <a:p>
            <a:pPr indent="-285750" lvl="0" marL="285750" rtl="0" algn="l">
              <a:lnSpc>
                <a:spcPct val="100000"/>
              </a:lnSpc>
              <a:spcBef>
                <a:spcPts val="0"/>
              </a:spcBef>
              <a:spcAft>
                <a:spcPts val="0"/>
              </a:spcAft>
              <a:buClr>
                <a:schemeClr val="dk1"/>
              </a:buClr>
              <a:buSzPts val="1400"/>
              <a:buChar char="•"/>
            </a:pPr>
            <a:r>
              <a:rPr lang="en-US">
                <a:latin typeface="Arial"/>
                <a:ea typeface="Arial"/>
                <a:cs typeface="Arial"/>
                <a:sym typeface="Arial"/>
              </a:rPr>
              <a:t>Assess current and future demand for renewable diesel</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Consider heavy-duty on- and off-road applications, including agriculture, the ski industry</a:t>
            </a:r>
            <a:endParaRPr/>
          </a:p>
          <a:p>
            <a:pPr indent="-285750" lvl="0" marL="285750" rtl="0" algn="l">
              <a:lnSpc>
                <a:spcPct val="100000"/>
              </a:lnSpc>
              <a:spcBef>
                <a:spcPts val="750"/>
              </a:spcBef>
              <a:spcAft>
                <a:spcPts val="0"/>
              </a:spcAft>
              <a:buClr>
                <a:schemeClr val="dk1"/>
              </a:buClr>
              <a:buSzPts val="1400"/>
              <a:buChar char="•"/>
            </a:pPr>
            <a:r>
              <a:rPr lang="en-US">
                <a:latin typeface="Arial"/>
                <a:ea typeface="Arial"/>
                <a:cs typeface="Arial"/>
                <a:sym typeface="Arial"/>
              </a:rPr>
              <a:t>Determine fueling needs, capacity, training needs and cost effectiveness to transition to renewable diesel </a:t>
            </a:r>
            <a:endParaRPr/>
          </a:p>
          <a:p>
            <a:pPr indent="0" lvl="0" marL="0" rtl="0" algn="l">
              <a:lnSpc>
                <a:spcPct val="100000"/>
              </a:lnSpc>
              <a:spcBef>
                <a:spcPts val="750"/>
              </a:spcBef>
              <a:spcAft>
                <a:spcPts val="0"/>
              </a:spcAft>
              <a:buClr>
                <a:schemeClr val="dk1"/>
              </a:buClr>
              <a:buSzPts val="1400"/>
              <a:buNone/>
            </a:pPr>
            <a:r>
              <a:t/>
            </a:r>
            <a:endParaRPr/>
          </a:p>
          <a:p>
            <a:pPr indent="0" lvl="0" marL="0" rtl="0" algn="l">
              <a:lnSpc>
                <a:spcPct val="100000"/>
              </a:lnSpc>
              <a:spcBef>
                <a:spcPts val="750"/>
              </a:spcBef>
              <a:spcAft>
                <a:spcPts val="0"/>
              </a:spcAft>
              <a:buClr>
                <a:schemeClr val="dk1"/>
              </a:buClr>
              <a:buSzPts val="1400"/>
              <a:buNone/>
            </a:pPr>
            <a:r>
              <a:t/>
            </a:r>
            <a:endParaRPr>
              <a:latin typeface="Arial"/>
              <a:ea typeface="Arial"/>
              <a:cs typeface="Arial"/>
              <a:sym typeface="Arial"/>
            </a:endParaRPr>
          </a:p>
        </p:txBody>
      </p:sp>
      <p:sp>
        <p:nvSpPr>
          <p:cNvPr id="557" name="Google Shape;557;p8"/>
          <p:cNvSpPr txBox="1"/>
          <p:nvPr>
            <p:ph idx="2" type="body"/>
          </p:nvPr>
        </p:nvSpPr>
        <p:spPr>
          <a:xfrm>
            <a:off x="5775826" y="1033702"/>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Connect Stakeholders</a:t>
            </a:r>
            <a:endParaRPr/>
          </a:p>
        </p:txBody>
      </p:sp>
      <p:pic>
        <p:nvPicPr>
          <p:cNvPr descr="A group of people with a black background&#10;&#10;Description automatically generated" id="558" name="Google Shape;558;p8"/>
          <p:cNvPicPr preferRelativeResize="0"/>
          <p:nvPr>
            <p:ph idx="4" type="pic"/>
          </p:nvPr>
        </p:nvPicPr>
        <p:blipFill rotWithShape="1">
          <a:blip r:embed="rId3">
            <a:alphaModFix/>
          </a:blip>
          <a:srcRect b="142" l="0" r="0" t="142"/>
          <a:stretch/>
        </p:blipFill>
        <p:spPr>
          <a:xfrm>
            <a:off x="4983263" y="883592"/>
            <a:ext cx="556426" cy="556426"/>
          </a:xfrm>
          <a:prstGeom prst="rect">
            <a:avLst/>
          </a:prstGeom>
          <a:noFill/>
          <a:ln>
            <a:noFill/>
          </a:ln>
        </p:spPr>
      </p:pic>
      <p:sp>
        <p:nvSpPr>
          <p:cNvPr id="559" name="Google Shape;559;p8"/>
          <p:cNvSpPr txBox="1"/>
          <p:nvPr>
            <p:ph idx="5" type="body"/>
          </p:nvPr>
        </p:nvSpPr>
        <p:spPr>
          <a:xfrm>
            <a:off x="5775826" y="2123568"/>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Market Development</a:t>
            </a:r>
            <a:endParaRPr/>
          </a:p>
        </p:txBody>
      </p:sp>
      <p:sp>
        <p:nvSpPr>
          <p:cNvPr id="560" name="Google Shape;560;p8"/>
          <p:cNvSpPr txBox="1"/>
          <p:nvPr>
            <p:ph idx="7" type="body"/>
          </p:nvPr>
        </p:nvSpPr>
        <p:spPr>
          <a:xfrm>
            <a:off x="5775826" y="3213434"/>
            <a:ext cx="2260600" cy="256205"/>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700"/>
              <a:buNone/>
            </a:pPr>
            <a:r>
              <a:rPr lang="en-US"/>
              <a:t>Fleet Solutions</a:t>
            </a:r>
            <a:endParaRPr/>
          </a:p>
        </p:txBody>
      </p:sp>
      <p:pic>
        <p:nvPicPr>
          <p:cNvPr descr="A black and white logo&#10;&#10;Description automatically generated" id="561" name="Google Shape;561;p8"/>
          <p:cNvPicPr preferRelativeResize="0"/>
          <p:nvPr>
            <p:ph idx="9" type="pic"/>
          </p:nvPr>
        </p:nvPicPr>
        <p:blipFill rotWithShape="1">
          <a:blip r:embed="rId4">
            <a:alphaModFix/>
          </a:blip>
          <a:srcRect b="0" l="0" r="0" t="0"/>
          <a:stretch/>
        </p:blipFill>
        <p:spPr>
          <a:xfrm>
            <a:off x="4983263" y="1973458"/>
            <a:ext cx="556426" cy="556426"/>
          </a:xfrm>
          <a:prstGeom prst="rect">
            <a:avLst/>
          </a:prstGeom>
          <a:noFill/>
          <a:ln>
            <a:noFill/>
          </a:ln>
        </p:spPr>
      </p:pic>
      <p:pic>
        <p:nvPicPr>
          <p:cNvPr descr="A black and white image of a plant growing out of dirt&#10;&#10;Description automatically generated" id="562" name="Google Shape;562;p8"/>
          <p:cNvPicPr preferRelativeResize="0"/>
          <p:nvPr>
            <p:ph idx="13" type="pic"/>
          </p:nvPr>
        </p:nvPicPr>
        <p:blipFill rotWithShape="1">
          <a:blip r:embed="rId5">
            <a:alphaModFix/>
          </a:blip>
          <a:srcRect b="142" l="0" r="0" t="142"/>
          <a:stretch/>
        </p:blipFill>
        <p:spPr>
          <a:xfrm>
            <a:off x="4983263" y="3063324"/>
            <a:ext cx="556426" cy="556426"/>
          </a:xfrm>
          <a:prstGeom prst="rect">
            <a:avLst/>
          </a:prstGeom>
          <a:noFill/>
          <a:ln>
            <a:noFill/>
          </a:ln>
        </p:spPr>
      </p:pic>
      <p:sp>
        <p:nvSpPr>
          <p:cNvPr id="563" name="Google Shape;563;p8"/>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64" name="Google Shape;564;p8"/>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8" name="Shape 568"/>
        <p:cNvGrpSpPr/>
        <p:nvPr/>
      </p:nvGrpSpPr>
      <p:grpSpPr>
        <a:xfrm>
          <a:off x="0" y="0"/>
          <a:ext cx="0" cy="0"/>
          <a:chOff x="0" y="0"/>
          <a:chExt cx="0" cy="0"/>
        </a:xfrm>
      </p:grpSpPr>
      <p:sp>
        <p:nvSpPr>
          <p:cNvPr id="569" name="Google Shape;569;p9"/>
          <p:cNvSpPr txBox="1"/>
          <p:nvPr>
            <p:ph type="title"/>
          </p:nvPr>
        </p:nvSpPr>
        <p:spPr>
          <a:xfrm>
            <a:off x="5210534" y="932693"/>
            <a:ext cx="3226657" cy="658409"/>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sz="2400"/>
              <a:t>Session Topics </a:t>
            </a:r>
            <a:endParaRPr/>
          </a:p>
        </p:txBody>
      </p:sp>
      <p:sp>
        <p:nvSpPr>
          <p:cNvPr id="570" name="Google Shape;570;p9"/>
          <p:cNvSpPr txBox="1"/>
          <p:nvPr>
            <p:ph idx="1" type="body"/>
          </p:nvPr>
        </p:nvSpPr>
        <p:spPr>
          <a:xfrm>
            <a:off x="5210535" y="1756203"/>
            <a:ext cx="3226658" cy="1110565"/>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Session topics and the agendas will remain flexible to respond to what fleets find the most beneficial</a:t>
            </a:r>
            <a:endParaRPr/>
          </a:p>
        </p:txBody>
      </p:sp>
      <p:pic>
        <p:nvPicPr>
          <p:cNvPr descr="A black car with its front facing the camera&#10;&#10;Description automatically generated" id="571" name="Google Shape;571;p9"/>
          <p:cNvPicPr preferRelativeResize="0"/>
          <p:nvPr>
            <p:ph idx="5" type="pic"/>
          </p:nvPr>
        </p:nvPicPr>
        <p:blipFill rotWithShape="1">
          <a:blip r:embed="rId3">
            <a:alphaModFix/>
          </a:blip>
          <a:srcRect b="0" l="0" r="0" t="0"/>
          <a:stretch/>
        </p:blipFill>
        <p:spPr>
          <a:xfrm>
            <a:off x="952095" y="2852588"/>
            <a:ext cx="556426" cy="556426"/>
          </a:xfrm>
          <a:prstGeom prst="rect">
            <a:avLst/>
          </a:prstGeom>
          <a:noFill/>
          <a:ln>
            <a:noFill/>
          </a:ln>
        </p:spPr>
      </p:pic>
      <p:pic>
        <p:nvPicPr>
          <p:cNvPr descr="A black and white image of a plant growing out of dirt&#10;&#10;Description automatically generated" id="572" name="Google Shape;572;p9"/>
          <p:cNvPicPr preferRelativeResize="0"/>
          <p:nvPr>
            <p:ph idx="6" type="pic"/>
          </p:nvPr>
        </p:nvPicPr>
        <p:blipFill rotWithShape="1">
          <a:blip r:embed="rId4">
            <a:alphaModFix/>
          </a:blip>
          <a:srcRect b="0" l="0" r="0" t="0"/>
          <a:stretch/>
        </p:blipFill>
        <p:spPr>
          <a:xfrm>
            <a:off x="2825379" y="2852588"/>
            <a:ext cx="556426" cy="556426"/>
          </a:xfrm>
          <a:prstGeom prst="rect">
            <a:avLst/>
          </a:prstGeom>
          <a:noFill/>
          <a:ln>
            <a:noFill/>
          </a:ln>
        </p:spPr>
      </p:pic>
      <p:sp>
        <p:nvSpPr>
          <p:cNvPr id="573" name="Google Shape;573;p9"/>
          <p:cNvSpPr txBox="1"/>
          <p:nvPr>
            <p:ph idx="9" type="body"/>
          </p:nvPr>
        </p:nvSpPr>
        <p:spPr>
          <a:xfrm>
            <a:off x="579223"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Policy</a:t>
            </a:r>
            <a:endParaRPr/>
          </a:p>
        </p:txBody>
      </p:sp>
      <p:sp>
        <p:nvSpPr>
          <p:cNvPr id="574" name="Google Shape;574;p9"/>
          <p:cNvSpPr txBox="1"/>
          <p:nvPr>
            <p:ph idx="13" type="body"/>
          </p:nvPr>
        </p:nvSpPr>
        <p:spPr>
          <a:xfrm>
            <a:off x="2427794" y="3698685"/>
            <a:ext cx="1368202" cy="388983"/>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Implementation</a:t>
            </a:r>
            <a:r>
              <a:rPr lang="en-US"/>
              <a:t> </a:t>
            </a:r>
            <a:endParaRPr/>
          </a:p>
        </p:txBody>
      </p:sp>
      <p:sp>
        <p:nvSpPr>
          <p:cNvPr id="575" name="Google Shape;575;p9"/>
          <p:cNvSpPr txBox="1"/>
          <p:nvPr>
            <p:ph idx="11" type="ftr"/>
          </p:nvPr>
        </p:nvSpPr>
        <p:spPr>
          <a:xfrm>
            <a:off x="414997" y="4767263"/>
            <a:ext cx="2897260" cy="27463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76" name="Google Shape;576;p9"/>
          <p:cNvSpPr txBox="1"/>
          <p:nvPr>
            <p:ph idx="12" type="sldNum"/>
          </p:nvPr>
        </p:nvSpPr>
        <p:spPr>
          <a:xfrm>
            <a:off x="65942" y="4767263"/>
            <a:ext cx="349055" cy="274637"/>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77" name="Google Shape;577;p9"/>
          <p:cNvSpPr txBox="1"/>
          <p:nvPr>
            <p:ph idx="14" type="body"/>
          </p:nvPr>
        </p:nvSpPr>
        <p:spPr>
          <a:xfrm>
            <a:off x="5365804" y="3828682"/>
            <a:ext cx="3108845" cy="423562"/>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600"/>
              <a:buNone/>
            </a:pPr>
            <a:r>
              <a:rPr lang="en-US" sz="1600"/>
              <a:t>Renewable Diesel Market Development in the Northeast</a:t>
            </a:r>
            <a:endParaRPr/>
          </a:p>
        </p:txBody>
      </p:sp>
      <p:sp>
        <p:nvSpPr>
          <p:cNvPr id="578" name="Google Shape;578;p9"/>
          <p:cNvSpPr/>
          <p:nvPr/>
        </p:nvSpPr>
        <p:spPr>
          <a:xfrm>
            <a:off x="4417411" y="3698685"/>
            <a:ext cx="793123" cy="768798"/>
          </a:xfrm>
          <a:prstGeom prst="ellipse">
            <a:avLst/>
          </a:prstGeom>
          <a:solidFill>
            <a:schemeClr val="lt1"/>
          </a:solidFill>
          <a:ln cap="flat" cmpd="sng" w="19050">
            <a:solidFill>
              <a:srgbClr val="2C501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pic>
        <p:nvPicPr>
          <p:cNvPr descr="Logo&#10;&#10;Description automatically generated" id="579" name="Google Shape;579;p9"/>
          <p:cNvPicPr preferRelativeResize="0"/>
          <p:nvPr/>
        </p:nvPicPr>
        <p:blipFill rotWithShape="1">
          <a:blip r:embed="rId5">
            <a:alphaModFix/>
          </a:blip>
          <a:srcRect b="0" l="0" r="0" t="0"/>
          <a:stretch/>
        </p:blipFill>
        <p:spPr>
          <a:xfrm>
            <a:off x="4572681" y="3828682"/>
            <a:ext cx="482582" cy="507981"/>
          </a:xfrm>
          <a:prstGeom prst="rect">
            <a:avLst/>
          </a:prstGeom>
          <a:noFill/>
          <a:ln>
            <a:noFill/>
          </a:ln>
        </p:spPr>
      </p:pic>
      <p:sp>
        <p:nvSpPr>
          <p:cNvPr id="580" name="Google Shape;580;p9"/>
          <p:cNvSpPr/>
          <p:nvPr/>
        </p:nvSpPr>
        <p:spPr>
          <a:xfrm>
            <a:off x="2287075" y="678550"/>
            <a:ext cx="1668900" cy="1677300"/>
          </a:xfrm>
          <a:prstGeom prst="rect">
            <a:avLst/>
          </a:prstGeom>
          <a:solidFill>
            <a:schemeClr val="accen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81" name="Google Shape;581;p9"/>
          <p:cNvSpPr/>
          <p:nvPr/>
        </p:nvSpPr>
        <p:spPr>
          <a:xfrm>
            <a:off x="2735062" y="812075"/>
            <a:ext cx="793200" cy="797700"/>
          </a:xfrm>
          <a:prstGeom prst="ellipse">
            <a:avLst/>
          </a:prstGeom>
          <a:solidFill>
            <a:schemeClr val="lt1"/>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 group of people with a black background&#10;&#10;Description automatically generated" id="582" name="Google Shape;582;p9"/>
          <p:cNvPicPr preferRelativeResize="0"/>
          <p:nvPr>
            <p:ph idx="3" type="pic"/>
          </p:nvPr>
        </p:nvPicPr>
        <p:blipFill rotWithShape="1">
          <a:blip r:embed="rId6">
            <a:alphaModFix/>
          </a:blip>
          <a:srcRect b="0" l="142" r="142" t="0"/>
          <a:stretch/>
        </p:blipFill>
        <p:spPr>
          <a:xfrm>
            <a:off x="952058" y="932697"/>
            <a:ext cx="556426" cy="556426"/>
          </a:xfrm>
          <a:prstGeom prst="rect">
            <a:avLst/>
          </a:prstGeom>
          <a:noFill/>
          <a:ln>
            <a:noFill/>
          </a:ln>
        </p:spPr>
      </p:pic>
      <p:sp>
        <p:nvSpPr>
          <p:cNvPr id="583" name="Google Shape;583;p9"/>
          <p:cNvSpPr txBox="1"/>
          <p:nvPr>
            <p:ph idx="7" type="body"/>
          </p:nvPr>
        </p:nvSpPr>
        <p:spPr>
          <a:xfrm>
            <a:off x="579186"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Renewable</a:t>
            </a:r>
            <a:r>
              <a:rPr lang="en-US"/>
              <a:t> </a:t>
            </a:r>
            <a:r>
              <a:rPr b="1" lang="en-US"/>
              <a:t>Diesel</a:t>
            </a:r>
            <a:r>
              <a:rPr lang="en-US"/>
              <a:t> </a:t>
            </a:r>
            <a:r>
              <a:rPr b="1" lang="en-US"/>
              <a:t>Introduction</a:t>
            </a:r>
            <a:endParaRPr/>
          </a:p>
        </p:txBody>
      </p:sp>
      <p:pic>
        <p:nvPicPr>
          <p:cNvPr descr="A black and white logo&#10;&#10;Description automatically generated" id="584" name="Google Shape;584;p9"/>
          <p:cNvPicPr preferRelativeResize="0"/>
          <p:nvPr>
            <p:ph idx="4" type="pic"/>
          </p:nvPr>
        </p:nvPicPr>
        <p:blipFill rotWithShape="1">
          <a:blip r:embed="rId7">
            <a:alphaModFix/>
          </a:blip>
          <a:srcRect b="0" l="142" r="142" t="0"/>
          <a:stretch/>
        </p:blipFill>
        <p:spPr>
          <a:xfrm>
            <a:off x="2845079" y="932697"/>
            <a:ext cx="556426" cy="556426"/>
          </a:xfrm>
          <a:prstGeom prst="rect">
            <a:avLst/>
          </a:prstGeom>
          <a:noFill/>
          <a:ln>
            <a:noFill/>
          </a:ln>
        </p:spPr>
      </p:pic>
      <p:sp>
        <p:nvSpPr>
          <p:cNvPr id="585" name="Google Shape;585;p9"/>
          <p:cNvSpPr txBox="1"/>
          <p:nvPr>
            <p:ph idx="8" type="body"/>
          </p:nvPr>
        </p:nvSpPr>
        <p:spPr>
          <a:xfrm>
            <a:off x="2447494" y="1759024"/>
            <a:ext cx="1368300" cy="3891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dk1"/>
              </a:buClr>
              <a:buSzPts val="1000"/>
              <a:buNone/>
            </a:pPr>
            <a:r>
              <a:rPr b="1" lang="en-US"/>
              <a:t>Logistics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g34514c30686_1_3"/>
          <p:cNvSpPr txBox="1"/>
          <p:nvPr>
            <p:ph type="title"/>
          </p:nvPr>
        </p:nvSpPr>
        <p:spPr>
          <a:xfrm>
            <a:off x="262848" y="284650"/>
            <a:ext cx="7246800" cy="994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Biodiesel</a:t>
            </a:r>
            <a:endParaRPr/>
          </a:p>
        </p:txBody>
      </p:sp>
      <p:sp>
        <p:nvSpPr>
          <p:cNvPr id="592" name="Google Shape;592;g34514c30686_1_3"/>
          <p:cNvSpPr txBox="1"/>
          <p:nvPr>
            <p:ph idx="1" type="body"/>
          </p:nvPr>
        </p:nvSpPr>
        <p:spPr>
          <a:xfrm>
            <a:off x="361175" y="1334600"/>
            <a:ext cx="8194800" cy="32541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000"/>
              <a:buNone/>
            </a:pPr>
            <a:r>
              <a:t/>
            </a:r>
            <a:endParaRPr/>
          </a:p>
          <a:p>
            <a:pPr indent="0" lvl="0" marL="0" rtl="0" algn="l">
              <a:lnSpc>
                <a:spcPct val="90000"/>
              </a:lnSpc>
              <a:spcBef>
                <a:spcPts val="0"/>
              </a:spcBef>
              <a:spcAft>
                <a:spcPts val="0"/>
              </a:spcAft>
              <a:buClr>
                <a:schemeClr val="dk1"/>
              </a:buClr>
              <a:buSzPts val="2000"/>
              <a:buNone/>
            </a:pPr>
            <a:r>
              <a:rPr b="1" lang="en-US" sz="1600"/>
              <a:t>Renewable Diesel </a:t>
            </a:r>
            <a:r>
              <a:rPr lang="en-US" sz="1600"/>
              <a:t>- fuel made from fats and oils, such as soybean oil or canola oil. It is processed to be chemically the same as petroleum diesel. Meets the ASTM D975 specification for petroleum in the United States. Renewable diesel can be used as a replacement fuel or blended with any amount of petroleum diesel.</a:t>
            </a:r>
            <a:endParaRPr sz="16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90000"/>
              </a:lnSpc>
              <a:spcBef>
                <a:spcPts val="0"/>
              </a:spcBef>
              <a:spcAft>
                <a:spcPts val="0"/>
              </a:spcAft>
              <a:buClr>
                <a:schemeClr val="dk1"/>
              </a:buClr>
              <a:buSzPts val="2000"/>
              <a:buNone/>
            </a:pPr>
            <a:r>
              <a:rPr b="1" lang="en-US" sz="1700"/>
              <a:t>Carbon Intensity </a:t>
            </a:r>
            <a:r>
              <a:rPr lang="en-US" sz="1700"/>
              <a:t>- measures total greenhouse gas emissions across the full life cycle of a fuel, from production to use.</a:t>
            </a:r>
            <a:endParaRPr sz="1700"/>
          </a:p>
          <a:p>
            <a:pPr indent="0" lvl="0" marL="0" rtl="0" algn="l">
              <a:lnSpc>
                <a:spcPct val="90000"/>
              </a:lnSpc>
              <a:spcBef>
                <a:spcPts val="0"/>
              </a:spcBef>
              <a:spcAft>
                <a:spcPts val="0"/>
              </a:spcAft>
              <a:buClr>
                <a:schemeClr val="dk1"/>
              </a:buClr>
              <a:buSzPts val="2000"/>
              <a:buNone/>
            </a:pPr>
            <a:r>
              <a:t/>
            </a:r>
            <a:endParaRPr sz="1800"/>
          </a:p>
          <a:p>
            <a:pPr indent="0" lvl="0" marL="0" rtl="0" algn="l">
              <a:lnSpc>
                <a:spcPct val="115000"/>
              </a:lnSpc>
              <a:spcBef>
                <a:spcPts val="0"/>
              </a:spcBef>
              <a:spcAft>
                <a:spcPts val="0"/>
              </a:spcAft>
              <a:buClr>
                <a:schemeClr val="dk1"/>
              </a:buClr>
              <a:buSzPts val="2000"/>
              <a:buNone/>
            </a:pPr>
            <a:r>
              <a:rPr b="1" lang="en-US" sz="1600"/>
              <a:t>Biogenic CO</a:t>
            </a:r>
            <a:r>
              <a:rPr b="1" baseline="-25000" lang="en-US" sz="1600"/>
              <a:t>2</a:t>
            </a:r>
            <a:r>
              <a:rPr b="1" lang="en-US" sz="1600"/>
              <a:t> Emissions </a:t>
            </a:r>
            <a:r>
              <a:rPr lang="en-US" sz="1600"/>
              <a:t>- are CO</a:t>
            </a:r>
            <a:r>
              <a:rPr baseline="-25000" lang="en-US" sz="1600"/>
              <a:t>2</a:t>
            </a:r>
            <a:r>
              <a:rPr lang="en-US" sz="1600"/>
              <a:t> emissions related to the natural carbon cycle, as well as those resulting from the combustion, harvest, combustion, digestion, fermentation, decomposition, or processing of biologically based materials.</a:t>
            </a:r>
            <a:r>
              <a:rPr i="1" lang="en-US" sz="1100"/>
              <a:t> </a:t>
            </a:r>
            <a:endParaRPr sz="1600"/>
          </a:p>
        </p:txBody>
      </p:sp>
      <p:sp>
        <p:nvSpPr>
          <p:cNvPr id="593" name="Google Shape;593;g34514c30686_1_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594" name="Google Shape;594;g34514c30686_1_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descr="Not equal sign icon on white background. (Provided by Getty Images)" id="595" name="Google Shape;595;g34514c30686_1_3"/>
          <p:cNvPicPr preferRelativeResize="0"/>
          <p:nvPr/>
        </p:nvPicPr>
        <p:blipFill>
          <a:blip r:embed="rId3">
            <a:alphaModFix/>
          </a:blip>
          <a:stretch>
            <a:fillRect/>
          </a:stretch>
        </p:blipFill>
        <p:spPr>
          <a:xfrm>
            <a:off x="2898275" y="433875"/>
            <a:ext cx="695752" cy="695752"/>
          </a:xfrm>
          <a:prstGeom prst="rect">
            <a:avLst/>
          </a:prstGeom>
          <a:noFill/>
          <a:ln>
            <a:noFill/>
          </a:ln>
        </p:spPr>
      </p:pic>
      <p:sp>
        <p:nvSpPr>
          <p:cNvPr id="596" name="Google Shape;596;g34514c30686_1_3"/>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g34514c30686_1_13"/>
          <p:cNvSpPr txBox="1"/>
          <p:nvPr>
            <p:ph type="title"/>
          </p:nvPr>
        </p:nvSpPr>
        <p:spPr>
          <a:xfrm>
            <a:off x="246398" y="529175"/>
            <a:ext cx="7334100" cy="99420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Renewable Diesel in the Northeast is Growing</a:t>
            </a:r>
            <a:endParaRPr/>
          </a:p>
        </p:txBody>
      </p:sp>
      <p:sp>
        <p:nvSpPr>
          <p:cNvPr id="603" name="Google Shape;603;g34514c30686_1_13"/>
          <p:cNvSpPr txBox="1"/>
          <p:nvPr>
            <p:ph idx="11" type="ftr"/>
          </p:nvPr>
        </p:nvSpPr>
        <p:spPr>
          <a:xfrm>
            <a:off x="414997" y="4767263"/>
            <a:ext cx="2897400" cy="2745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Clean Cities and Communities</a:t>
            </a:r>
            <a:endParaRPr/>
          </a:p>
        </p:txBody>
      </p:sp>
      <p:sp>
        <p:nvSpPr>
          <p:cNvPr id="604" name="Google Shape;604;g34514c30686_1_13"/>
          <p:cNvSpPr txBox="1"/>
          <p:nvPr>
            <p:ph idx="12" type="sldNum"/>
          </p:nvPr>
        </p:nvSpPr>
        <p:spPr>
          <a:xfrm>
            <a:off x="65942" y="4767263"/>
            <a:ext cx="349200" cy="274500"/>
          </a:xfrm>
          <a:prstGeom prst="rect">
            <a:avLst/>
          </a:prstGeom>
          <a:noFill/>
          <a:ln>
            <a:noFill/>
          </a:ln>
        </p:spPr>
        <p:txBody>
          <a:bodyPr anchorCtr="0" anchor="t"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pic>
        <p:nvPicPr>
          <p:cNvPr id="605" name="Google Shape;605;g34514c30686_1_13"/>
          <p:cNvPicPr preferRelativeResize="0"/>
          <p:nvPr/>
        </p:nvPicPr>
        <p:blipFill rotWithShape="1">
          <a:blip r:embed="rId3">
            <a:alphaModFix/>
          </a:blip>
          <a:srcRect b="0" l="0" r="0" t="0"/>
          <a:stretch/>
        </p:blipFill>
        <p:spPr>
          <a:xfrm>
            <a:off x="318125" y="1349025"/>
            <a:ext cx="6005124" cy="1128100"/>
          </a:xfrm>
          <a:prstGeom prst="rect">
            <a:avLst/>
          </a:prstGeom>
          <a:noFill/>
          <a:ln>
            <a:noFill/>
          </a:ln>
        </p:spPr>
      </p:pic>
      <p:sp>
        <p:nvSpPr>
          <p:cNvPr id="606" name="Google Shape;606;g34514c30686_1_13"/>
          <p:cNvSpPr/>
          <p:nvPr>
            <p:ph idx="2" type="pic"/>
          </p:nvPr>
        </p:nvSpPr>
        <p:spPr>
          <a:xfrm>
            <a:off x="0" y="0"/>
            <a:ext cx="10499700" cy="228900"/>
          </a:xfrm>
          <a:prstGeom prst="rect">
            <a:avLst/>
          </a:prstGeom>
          <a:solidFill>
            <a:srgbClr val="8DC63F"/>
          </a:solidFill>
          <a:ln cap="flat" cmpd="sng" w="9525">
            <a:solidFill>
              <a:schemeClr val="lt1"/>
            </a:solidFill>
            <a:prstDash val="solid"/>
            <a:round/>
            <a:headEnd len="sm" w="sm" type="none"/>
            <a:tailEnd len="sm" w="sm" type="none"/>
          </a:ln>
        </p:spPr>
      </p:sp>
      <p:pic>
        <p:nvPicPr>
          <p:cNvPr id="607" name="Google Shape;607;g34514c30686_1_13"/>
          <p:cNvPicPr preferRelativeResize="0"/>
          <p:nvPr/>
        </p:nvPicPr>
        <p:blipFill>
          <a:blip r:embed="rId4">
            <a:alphaModFix/>
          </a:blip>
          <a:stretch>
            <a:fillRect/>
          </a:stretch>
        </p:blipFill>
        <p:spPr>
          <a:xfrm>
            <a:off x="2424707" y="2597988"/>
            <a:ext cx="6719293" cy="10946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1" name="Shape 611"/>
        <p:cNvGrpSpPr/>
        <p:nvPr/>
      </p:nvGrpSpPr>
      <p:grpSpPr>
        <a:xfrm>
          <a:off x="0" y="0"/>
          <a:ext cx="0" cy="0"/>
          <a:chOff x="0" y="0"/>
          <a:chExt cx="0" cy="0"/>
        </a:xfrm>
      </p:grpSpPr>
      <p:sp>
        <p:nvSpPr>
          <p:cNvPr id="612" name="Google Shape;612;g34514c30686_1_25"/>
          <p:cNvSpPr txBox="1"/>
          <p:nvPr>
            <p:ph type="title"/>
          </p:nvPr>
        </p:nvSpPr>
        <p:spPr>
          <a:xfrm>
            <a:off x="168375" y="720150"/>
            <a:ext cx="4615500" cy="1790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latin typeface="Arial"/>
                <a:ea typeface="Arial"/>
                <a:cs typeface="Arial"/>
                <a:sym typeface="Arial"/>
              </a:rPr>
              <a:t>Shailesh Gongal </a:t>
            </a:r>
            <a:br>
              <a:rPr lang="en-US">
                <a:latin typeface="Arial"/>
                <a:ea typeface="Arial"/>
                <a:cs typeface="Arial"/>
                <a:sym typeface="Arial"/>
              </a:rPr>
            </a:br>
            <a:r>
              <a:rPr lang="en-US">
                <a:latin typeface="Arial"/>
                <a:ea typeface="Arial"/>
                <a:cs typeface="Arial"/>
                <a:sym typeface="Arial"/>
              </a:rPr>
              <a:t>Manager Aviation Planning</a:t>
            </a:r>
            <a:br>
              <a:rPr lang="en-US"/>
            </a:br>
            <a:br>
              <a:rPr lang="en-US"/>
            </a:br>
            <a:r>
              <a:rPr lang="en-US">
                <a:latin typeface="Arial"/>
                <a:ea typeface="Arial"/>
                <a:cs typeface="Arial"/>
                <a:sym typeface="Arial"/>
              </a:rPr>
              <a:t>Massachusetts Port Authority</a:t>
            </a:r>
            <a:br>
              <a:rPr lang="en-US">
                <a:latin typeface="Arial"/>
                <a:ea typeface="Arial"/>
                <a:cs typeface="Arial"/>
                <a:sym typeface="Arial"/>
              </a:rPr>
            </a:br>
            <a:r>
              <a:rPr lang="en-US">
                <a:latin typeface="Arial"/>
                <a:ea typeface="Arial"/>
                <a:cs typeface="Arial"/>
                <a:sym typeface="Arial"/>
              </a:rPr>
              <a:t>Renewable Diesel Pilot</a:t>
            </a:r>
            <a:endParaRPr/>
          </a:p>
        </p:txBody>
      </p:sp>
      <p:sp>
        <p:nvSpPr>
          <p:cNvPr id="613" name="Google Shape;613;g34514c30686_1_25"/>
          <p:cNvSpPr txBox="1"/>
          <p:nvPr>
            <p:ph type="title"/>
          </p:nvPr>
        </p:nvSpPr>
        <p:spPr>
          <a:xfrm>
            <a:off x="4247050" y="2926925"/>
            <a:ext cx="4615500" cy="17904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latin typeface="Arial"/>
                <a:ea typeface="Arial"/>
                <a:cs typeface="Arial"/>
                <a:sym typeface="Arial"/>
              </a:rPr>
              <a:t>Tom Bradley </a:t>
            </a:r>
            <a:br>
              <a:rPr lang="en-US"/>
            </a:br>
            <a:r>
              <a:rPr lang="en-US">
                <a:latin typeface="Arial"/>
                <a:ea typeface="Arial"/>
                <a:cs typeface="Arial"/>
                <a:sym typeface="Arial"/>
              </a:rPr>
              <a:t>VP of Sustainability</a:t>
            </a:r>
            <a:br>
              <a:rPr lang="en-US">
                <a:latin typeface="Arial"/>
                <a:ea typeface="Arial"/>
                <a:cs typeface="Arial"/>
                <a:sym typeface="Arial"/>
              </a:rPr>
            </a:br>
            <a:br>
              <a:rPr lang="en-US">
                <a:latin typeface="Arial"/>
                <a:ea typeface="Arial"/>
                <a:cs typeface="Arial"/>
                <a:sym typeface="Arial"/>
              </a:rPr>
            </a:br>
            <a:r>
              <a:rPr lang="en-US">
                <a:latin typeface="Arial"/>
                <a:ea typeface="Arial"/>
                <a:cs typeface="Arial"/>
                <a:sym typeface="Arial"/>
              </a:rPr>
              <a:t>Boyne Resorts</a:t>
            </a:r>
            <a:br>
              <a:rPr lang="en-US">
                <a:latin typeface="Arial"/>
                <a:ea typeface="Arial"/>
                <a:cs typeface="Arial"/>
                <a:sym typeface="Arial"/>
              </a:rPr>
            </a:br>
            <a:r>
              <a:rPr lang="en-US">
                <a:latin typeface="Arial"/>
                <a:ea typeface="Arial"/>
                <a:cs typeface="Arial"/>
                <a:sym typeface="Arial"/>
              </a:rPr>
              <a:t>Fleet End User </a:t>
            </a:r>
            <a:endParaRPr/>
          </a:p>
        </p:txBody>
      </p:sp>
      <p:pic>
        <p:nvPicPr>
          <p:cNvPr id="614" name="Google Shape;614;g34514c30686_1_25"/>
          <p:cNvPicPr preferRelativeResize="0"/>
          <p:nvPr/>
        </p:nvPicPr>
        <p:blipFill rotWithShape="1">
          <a:blip r:embed="rId3">
            <a:alphaModFix/>
          </a:blip>
          <a:srcRect b="26456" l="3775" r="3913" t="26309"/>
          <a:stretch/>
        </p:blipFill>
        <p:spPr>
          <a:xfrm>
            <a:off x="4686325" y="1352425"/>
            <a:ext cx="2329900" cy="1192200"/>
          </a:xfrm>
          <a:prstGeom prst="rect">
            <a:avLst/>
          </a:prstGeom>
          <a:noFill/>
          <a:ln>
            <a:noFill/>
          </a:ln>
        </p:spPr>
      </p:pic>
      <p:pic>
        <p:nvPicPr>
          <p:cNvPr id="615" name="Google Shape;615;g34514c30686_1_25"/>
          <p:cNvPicPr preferRelativeResize="0"/>
          <p:nvPr/>
        </p:nvPicPr>
        <p:blipFill rotWithShape="1">
          <a:blip r:embed="rId4">
            <a:alphaModFix/>
          </a:blip>
          <a:srcRect b="39004" l="0" r="0" t="38916"/>
          <a:stretch/>
        </p:blipFill>
        <p:spPr>
          <a:xfrm>
            <a:off x="540700" y="3587500"/>
            <a:ext cx="3074625" cy="5245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2"/>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Renewable Diesel Q &amp; A</a:t>
            </a:r>
            <a:endParaRPr/>
          </a:p>
        </p:txBody>
      </p:sp>
      <p:pic>
        <p:nvPicPr>
          <p:cNvPr descr="Fuel gauge" id="621" name="Google Shape;621;p12"/>
          <p:cNvPicPr preferRelativeResize="0"/>
          <p:nvPr>
            <p:ph idx="2" type="pic"/>
          </p:nvPr>
        </p:nvPicPr>
        <p:blipFill rotWithShape="1">
          <a:blip r:embed="rId3">
            <a:alphaModFix/>
          </a:blip>
          <a:srcRect b="1719" l="33218" r="7903" t="-1720"/>
          <a:stretch/>
        </p:blipFill>
        <p:spPr>
          <a:xfrm>
            <a:off x="4265080" y="-34599"/>
            <a:ext cx="4878920" cy="5178099"/>
          </a:xfrm>
          <a:prstGeom prst="rect">
            <a:avLst/>
          </a:prstGeom>
          <a:solidFill>
            <a:srgbClr val="E6E8E8"/>
          </a:solid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3"/>
          <p:cNvSpPr txBox="1"/>
          <p:nvPr>
            <p:ph type="title"/>
          </p:nvPr>
        </p:nvSpPr>
        <p:spPr>
          <a:xfrm>
            <a:off x="552077" y="1807699"/>
            <a:ext cx="2994069" cy="1420838"/>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Roundtable Discussion</a:t>
            </a:r>
            <a:endParaRPr/>
          </a:p>
        </p:txBody>
      </p:sp>
      <p:sp>
        <p:nvSpPr>
          <p:cNvPr id="627" name="Google Shape;627;p13"/>
          <p:cNvSpPr/>
          <p:nvPr>
            <p:ph idx="2" type="pic"/>
          </p:nvPr>
        </p:nvSpPr>
        <p:spPr>
          <a:xfrm>
            <a:off x="4265080" y="-34599"/>
            <a:ext cx="4878920" cy="5178099"/>
          </a:xfrm>
          <a:prstGeom prst="rect">
            <a:avLst/>
          </a:prstGeom>
          <a:solidFill>
            <a:srgbClr val="E6E8E8"/>
          </a:solidFill>
          <a:ln>
            <a:noFill/>
          </a:ln>
        </p:spPr>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14"/>
          <p:cNvSpPr txBox="1"/>
          <p:nvPr>
            <p:ph type="title"/>
          </p:nvPr>
        </p:nvSpPr>
        <p:spPr>
          <a:xfrm>
            <a:off x="552075" y="1807700"/>
            <a:ext cx="3630000" cy="1420800"/>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dk1"/>
              </a:buClr>
              <a:buSzPts val="2800"/>
              <a:buFont typeface="Arial"/>
              <a:buNone/>
            </a:pPr>
            <a:r>
              <a:rPr lang="en-US"/>
              <a:t>Yellowstone-Teton Clean Cities</a:t>
            </a:r>
            <a:endParaRPr/>
          </a:p>
        </p:txBody>
      </p:sp>
      <p:sp>
        <p:nvSpPr>
          <p:cNvPr id="634" name="Google Shape;634;p14"/>
          <p:cNvSpPr/>
          <p:nvPr>
            <p:ph idx="2" type="pic"/>
          </p:nvPr>
        </p:nvSpPr>
        <p:spPr>
          <a:xfrm>
            <a:off x="4693125" y="0"/>
            <a:ext cx="4450800" cy="5143500"/>
          </a:xfrm>
          <a:prstGeom prst="rect">
            <a:avLst/>
          </a:prstGeom>
          <a:solidFill>
            <a:srgbClr val="D9D9D9"/>
          </a:solidFill>
          <a:ln>
            <a:noFill/>
          </a:ln>
        </p:spPr>
      </p:sp>
      <p:sp>
        <p:nvSpPr>
          <p:cNvPr id="635" name="Google Shape;635;p14"/>
          <p:cNvSpPr txBox="1"/>
          <p:nvPr>
            <p:ph idx="1" type="body"/>
          </p:nvPr>
        </p:nvSpPr>
        <p:spPr>
          <a:xfrm>
            <a:off x="555296" y="3552680"/>
            <a:ext cx="3210055" cy="739666"/>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1400"/>
              <a:buNone/>
            </a:pPr>
            <a:r>
              <a:rPr lang="en-US">
                <a:latin typeface="Arial"/>
                <a:ea typeface="Arial"/>
                <a:cs typeface="Arial"/>
                <a:sym typeface="Arial"/>
              </a:rPr>
              <a:t>Renewable Diesel Working Group </a:t>
            </a:r>
            <a:br>
              <a:rPr lang="en-US"/>
            </a:br>
            <a:endParaRPr/>
          </a:p>
          <a:p>
            <a:pPr indent="0" lvl="0" marL="0" rtl="0" algn="l">
              <a:lnSpc>
                <a:spcPct val="90000"/>
              </a:lnSpc>
              <a:spcBef>
                <a:spcPts val="750"/>
              </a:spcBef>
              <a:spcAft>
                <a:spcPts val="0"/>
              </a:spcAft>
              <a:buClr>
                <a:schemeClr val="dk1"/>
              </a:buClr>
              <a:buSzPts val="1400"/>
              <a:buNone/>
            </a:pPr>
            <a:r>
              <a:rPr lang="en-US">
                <a:latin typeface="Arial"/>
                <a:ea typeface="Arial"/>
                <a:cs typeface="Arial"/>
                <a:sym typeface="Arial"/>
              </a:rPr>
              <a:t>Next session: August 13</a:t>
            </a:r>
            <a:r>
              <a:rPr baseline="30000" lang="en-US">
                <a:latin typeface="Arial"/>
                <a:ea typeface="Arial"/>
                <a:cs typeface="Arial"/>
                <a:sym typeface="Arial"/>
              </a:rPr>
              <a:t>th</a:t>
            </a:r>
            <a:r>
              <a:rPr lang="en-US">
                <a:latin typeface="Arial"/>
                <a:ea typeface="Arial"/>
                <a:cs typeface="Arial"/>
                <a:sym typeface="Arial"/>
              </a:rPr>
              <a:t> 4:00PM EST</a:t>
            </a:r>
            <a:endParaRPr/>
          </a:p>
        </p:txBody>
      </p:sp>
      <p:pic>
        <p:nvPicPr>
          <p:cNvPr id="636" name="Google Shape;636;p14"/>
          <p:cNvPicPr preferRelativeResize="0"/>
          <p:nvPr/>
        </p:nvPicPr>
        <p:blipFill rotWithShape="1">
          <a:blip r:embed="rId3">
            <a:alphaModFix/>
          </a:blip>
          <a:srcRect b="0" l="1280" r="-1279" t="0"/>
          <a:stretch/>
        </p:blipFill>
        <p:spPr>
          <a:xfrm>
            <a:off x="5310380" y="963606"/>
            <a:ext cx="3216288" cy="3216288"/>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0" name="Shape 640"/>
        <p:cNvGrpSpPr/>
        <p:nvPr/>
      </p:nvGrpSpPr>
      <p:grpSpPr>
        <a:xfrm>
          <a:off x="0" y="0"/>
          <a:ext cx="0" cy="0"/>
          <a:chOff x="0" y="0"/>
          <a:chExt cx="0" cy="0"/>
        </a:xfrm>
      </p:grpSpPr>
      <p:sp>
        <p:nvSpPr>
          <p:cNvPr id="641" name="Google Shape;641;p15"/>
          <p:cNvSpPr txBox="1"/>
          <p:nvPr>
            <p:ph type="title"/>
          </p:nvPr>
        </p:nvSpPr>
        <p:spPr>
          <a:xfrm>
            <a:off x="246405" y="529177"/>
            <a:ext cx="5411445" cy="994172"/>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Key Takeaways</a:t>
            </a:r>
            <a:endParaRPr/>
          </a:p>
        </p:txBody>
      </p:sp>
      <p:sp>
        <p:nvSpPr>
          <p:cNvPr id="642" name="Google Shape;642;p15"/>
          <p:cNvSpPr txBox="1"/>
          <p:nvPr>
            <p:ph idx="1" type="body"/>
          </p:nvPr>
        </p:nvSpPr>
        <p:spPr>
          <a:xfrm>
            <a:off x="246400" y="1682401"/>
            <a:ext cx="8253600" cy="3142200"/>
          </a:xfrm>
          <a:prstGeom prst="rect">
            <a:avLst/>
          </a:prstGeom>
          <a:noFill/>
          <a:ln>
            <a:noFill/>
          </a:ln>
        </p:spPr>
        <p:txBody>
          <a:bodyPr anchorCtr="0" anchor="t" bIns="0" lIns="0" spcFirstLastPara="1" rIns="0" wrap="square" tIns="0">
            <a:noAutofit/>
          </a:bodyPr>
          <a:lstStyle/>
          <a:p>
            <a:pPr indent="-171450" lvl="0" marL="171450" rtl="0" algn="l">
              <a:lnSpc>
                <a:spcPct val="90000"/>
              </a:lnSpc>
              <a:spcBef>
                <a:spcPts val="0"/>
              </a:spcBef>
              <a:spcAft>
                <a:spcPts val="0"/>
              </a:spcAft>
              <a:buClr>
                <a:schemeClr val="dk1"/>
              </a:buClr>
              <a:buSzPts val="2000"/>
              <a:buChar char="•"/>
            </a:pPr>
            <a:r>
              <a:rPr lang="en-US" sz="1800"/>
              <a:t>Renewable diesel can be a bridge fuel for electrification</a:t>
            </a:r>
            <a:endParaRPr sz="1800"/>
          </a:p>
          <a:p>
            <a:pPr indent="-171450" lvl="0" marL="171450" rtl="0" algn="l">
              <a:lnSpc>
                <a:spcPct val="90000"/>
              </a:lnSpc>
              <a:spcBef>
                <a:spcPts val="1000"/>
              </a:spcBef>
              <a:spcAft>
                <a:spcPts val="0"/>
              </a:spcAft>
              <a:buClr>
                <a:schemeClr val="dk1"/>
              </a:buClr>
              <a:buSzPts val="2000"/>
              <a:buChar char="•"/>
            </a:pPr>
            <a:r>
              <a:rPr lang="en-US" sz="1800"/>
              <a:t>The Northeast needs anchor volume to increase availability</a:t>
            </a:r>
            <a:endParaRPr sz="1000"/>
          </a:p>
          <a:p>
            <a:pPr indent="-171450" lvl="0" marL="171450" rtl="0" algn="l">
              <a:lnSpc>
                <a:spcPct val="90000"/>
              </a:lnSpc>
              <a:spcBef>
                <a:spcPts val="1000"/>
              </a:spcBef>
              <a:spcAft>
                <a:spcPts val="0"/>
              </a:spcAft>
              <a:buClr>
                <a:schemeClr val="dk1"/>
              </a:buClr>
              <a:buSzPts val="2000"/>
              <a:buChar char="•"/>
            </a:pPr>
            <a:r>
              <a:rPr lang="en-US" sz="1800"/>
              <a:t>Renewable diesel has been successfully deployed in </a:t>
            </a:r>
            <a:br>
              <a:rPr lang="en-US" sz="1800"/>
            </a:br>
            <a:r>
              <a:rPr lang="en-US" sz="1800"/>
              <a:t>snowy climates up to R100 - may involve some blending </a:t>
            </a:r>
            <a:endParaRPr sz="1000"/>
          </a:p>
          <a:p>
            <a:pPr indent="-158750" lvl="0" marL="171450" rtl="0" algn="l">
              <a:lnSpc>
                <a:spcPct val="90000"/>
              </a:lnSpc>
              <a:spcBef>
                <a:spcPts val="1000"/>
              </a:spcBef>
              <a:spcAft>
                <a:spcPts val="0"/>
              </a:spcAft>
              <a:buSzPts val="1800"/>
              <a:buChar char="•"/>
            </a:pPr>
            <a:r>
              <a:rPr lang="en-US" sz="1800"/>
              <a:t>There have been price premiums initially (~$1.00), but demand or blends can shift that premium </a:t>
            </a:r>
            <a:endParaRPr sz="1800"/>
          </a:p>
          <a:p>
            <a:pPr indent="-158750" lvl="0" marL="171450" rtl="0" algn="l">
              <a:spcBef>
                <a:spcPts val="1000"/>
              </a:spcBef>
              <a:spcAft>
                <a:spcPts val="0"/>
              </a:spcAft>
              <a:buSzPts val="1800"/>
              <a:buChar char="•"/>
            </a:pPr>
            <a:r>
              <a:rPr lang="en-US" sz="1800"/>
              <a:t>Talk to a variety of providers to ensure supply and blend requirements can be met</a:t>
            </a:r>
            <a:endParaRPr sz="1800"/>
          </a:p>
          <a:p>
            <a:pPr indent="-158750" lvl="0" marL="171450" rtl="0" algn="l">
              <a:spcBef>
                <a:spcPts val="1000"/>
              </a:spcBef>
              <a:spcAft>
                <a:spcPts val="0"/>
              </a:spcAft>
              <a:buSzPts val="1800"/>
              <a:buChar char="•"/>
            </a:pPr>
            <a:r>
              <a:rPr lang="en-US" sz="1800"/>
              <a:t>Renewable diesel is looking at the total lifecycle emissions in reporting </a:t>
            </a:r>
            <a:endParaRPr sz="18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6" name="Shape 646"/>
        <p:cNvGrpSpPr/>
        <p:nvPr/>
      </p:nvGrpSpPr>
      <p:grpSpPr>
        <a:xfrm>
          <a:off x="0" y="0"/>
          <a:ext cx="0" cy="0"/>
          <a:chOff x="0" y="0"/>
          <a:chExt cx="0" cy="0"/>
        </a:xfrm>
      </p:grpSpPr>
      <p:sp>
        <p:nvSpPr>
          <p:cNvPr id="647" name="Google Shape;647;p16"/>
          <p:cNvSpPr txBox="1"/>
          <p:nvPr>
            <p:ph type="title"/>
          </p:nvPr>
        </p:nvSpPr>
        <p:spPr>
          <a:xfrm>
            <a:off x="464154" y="2115122"/>
            <a:ext cx="4971494" cy="908019"/>
          </a:xfrm>
          <a:prstGeom prst="rect">
            <a:avLst/>
          </a:prstGeom>
          <a:noFill/>
          <a:ln>
            <a:noFill/>
          </a:ln>
        </p:spPr>
        <p:txBody>
          <a:bodyPr anchorCtr="0" anchor="b" bIns="0" lIns="0" spcFirstLastPara="1" rIns="0" wrap="square" tIns="0">
            <a:noAutofit/>
          </a:bodyPr>
          <a:lstStyle/>
          <a:p>
            <a:pPr indent="0" lvl="0" marL="0" rtl="0" algn="l">
              <a:lnSpc>
                <a:spcPct val="107142"/>
              </a:lnSpc>
              <a:spcBef>
                <a:spcPts val="0"/>
              </a:spcBef>
              <a:spcAft>
                <a:spcPts val="0"/>
              </a:spcAft>
              <a:buClr>
                <a:schemeClr val="lt1"/>
              </a:buClr>
              <a:buSzPts val="2800"/>
              <a:buFont typeface="Arial"/>
              <a:buNone/>
            </a:pPr>
            <a:r>
              <a:rPr lang="en-US"/>
              <a:t>Thank you</a:t>
            </a:r>
            <a:endParaRPr/>
          </a:p>
        </p:txBody>
      </p:sp>
      <p:sp>
        <p:nvSpPr>
          <p:cNvPr id="648" name="Google Shape;648;p16"/>
          <p:cNvSpPr txBox="1"/>
          <p:nvPr>
            <p:ph idx="1" type="body"/>
          </p:nvPr>
        </p:nvSpPr>
        <p:spPr>
          <a:xfrm>
            <a:off x="2665449" y="4262232"/>
            <a:ext cx="4968275" cy="42120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1400"/>
              <a:buNone/>
            </a:pPr>
            <a:r>
              <a:rPr lang="en-US"/>
              <a:t>Next session: Policy</a:t>
            </a:r>
            <a:endParaRPr/>
          </a:p>
          <a:p>
            <a:pPr indent="0" lvl="0" marL="0" rtl="0" algn="l">
              <a:lnSpc>
                <a:spcPct val="90000"/>
              </a:lnSpc>
              <a:spcBef>
                <a:spcPts val="750"/>
              </a:spcBef>
              <a:spcAft>
                <a:spcPts val="0"/>
              </a:spcAft>
              <a:buClr>
                <a:schemeClr val="lt1"/>
              </a:buClr>
              <a:buSzPts val="1400"/>
              <a:buNone/>
            </a:pPr>
            <a:r>
              <a:rPr lang="en-US"/>
              <a:t>Wednesday, November 5</a:t>
            </a:r>
            <a:r>
              <a:rPr baseline="30000" lang="en-US"/>
              <a:t>th</a:t>
            </a:r>
            <a:r>
              <a:rPr lang="en-US"/>
              <a:t> Noon – 1:30PM</a:t>
            </a:r>
            <a:endParaRPr/>
          </a:p>
        </p:txBody>
      </p:sp>
      <p:sp>
        <p:nvSpPr>
          <p:cNvPr id="649" name="Google Shape;649;p16"/>
          <p:cNvSpPr txBox="1"/>
          <p:nvPr/>
        </p:nvSpPr>
        <p:spPr>
          <a:xfrm>
            <a:off x="553830" y="3372743"/>
            <a:ext cx="4968275" cy="623432"/>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Peggy O'Neill-Vivanco:</a:t>
            </a:r>
            <a:r>
              <a:rPr b="0" i="0" lang="en-US" sz="1400" u="none" cap="none" strike="noStrike">
                <a:solidFill>
                  <a:srgbClr val="F2F2F2"/>
                </a:solidFill>
                <a:latin typeface="Arial"/>
                <a:ea typeface="Arial"/>
                <a:cs typeface="Arial"/>
                <a:sym typeface="Arial"/>
              </a:rPr>
              <a:t> </a:t>
            </a:r>
            <a:r>
              <a:rPr b="0" i="0" lang="en-US" sz="1400" u="sng" cap="none" strike="noStrike">
                <a:solidFill>
                  <a:srgbClr val="F2F2F2"/>
                </a:solidFill>
                <a:latin typeface="Arial"/>
                <a:ea typeface="Arial"/>
                <a:cs typeface="Arial"/>
                <a:sym typeface="Arial"/>
                <a:hlinkClick r:id="rId3">
                  <a:extLst>
                    <a:ext uri="{A12FA001-AC4F-418D-AE19-62706E023703}">
                      <ahyp:hlinkClr val="tx"/>
                    </a:ext>
                  </a:extLst>
                </a:hlinkClick>
              </a:rPr>
              <a:t>poneillv@uvm.edu</a:t>
            </a:r>
            <a:endParaRPr b="0" i="0" sz="1400" u="sng" cap="none" strike="noStrike">
              <a:solidFill>
                <a:srgbClr val="F2F2F2"/>
              </a:solidFill>
              <a:latin typeface="Arial"/>
              <a:ea typeface="Arial"/>
              <a:cs typeface="Arial"/>
              <a:sym typeface="Arial"/>
              <a:hlinkClick r:id="rId4">
                <a:extLst>
                  <a:ext uri="{A12FA001-AC4F-418D-AE19-62706E023703}">
                    <ahyp:hlinkClr val="tx"/>
                  </a:ext>
                </a:extLst>
              </a:hlinkClick>
            </a:endParaRPr>
          </a:p>
          <a:p>
            <a:pPr indent="0" lvl="0" marL="0" marR="0" rtl="0" algn="l">
              <a:lnSpc>
                <a:spcPct val="90000"/>
              </a:lnSpc>
              <a:spcBef>
                <a:spcPts val="750"/>
              </a:spcBef>
              <a:spcAft>
                <a:spcPts val="0"/>
              </a:spcAft>
              <a:buClr>
                <a:schemeClr val="lt1"/>
              </a:buClr>
              <a:buSzPts val="1400"/>
              <a:buFont typeface="Arial"/>
              <a:buNone/>
            </a:pPr>
            <a:r>
              <a:rPr b="0" i="0" lang="en-US" sz="1400" u="none" cap="none" strike="noStrike">
                <a:solidFill>
                  <a:schemeClr val="lt1"/>
                </a:solidFill>
                <a:latin typeface="Arial"/>
                <a:ea typeface="Arial"/>
                <a:cs typeface="Arial"/>
                <a:sym typeface="Arial"/>
              </a:rPr>
              <a:t>Jon Gagn</a:t>
            </a:r>
            <a:r>
              <a:rPr b="0" i="0" lang="en-US" sz="1400" u="none" cap="none" strike="noStrike">
                <a:solidFill>
                  <a:srgbClr val="F2F2F2"/>
                </a:solidFill>
                <a:latin typeface="Arial"/>
                <a:ea typeface="Arial"/>
                <a:cs typeface="Arial"/>
                <a:sym typeface="Arial"/>
              </a:rPr>
              <a:t>e: </a:t>
            </a:r>
            <a:r>
              <a:rPr b="0" i="0" lang="en-US" sz="1400" u="sng" cap="none" strike="noStrike">
                <a:solidFill>
                  <a:srgbClr val="F2F2F2"/>
                </a:solidFill>
                <a:latin typeface="Arial"/>
                <a:ea typeface="Arial"/>
                <a:cs typeface="Arial"/>
                <a:sym typeface="Arial"/>
                <a:hlinkClick r:id="rId5">
                  <a:extLst>
                    <a:ext uri="{A12FA001-AC4F-418D-AE19-62706E023703}">
                      <ahyp:hlinkClr val="tx"/>
                    </a:ext>
                  </a:extLst>
                </a:hlinkClick>
              </a:rPr>
              <a:t>jgagne@gpcog.org</a:t>
            </a:r>
            <a:r>
              <a:rPr b="0" i="0" lang="en-US" sz="1400" u="none" cap="none" strike="noStrike">
                <a:solidFill>
                  <a:srgbClr val="F2F2F2"/>
                </a:solidFill>
                <a:latin typeface="Arial"/>
                <a:ea typeface="Arial"/>
                <a:cs typeface="Arial"/>
                <a:sym typeface="Arial"/>
              </a:rPr>
              <a:t> </a:t>
            </a:r>
            <a:endParaRPr/>
          </a:p>
          <a:p>
            <a:pPr indent="0" lvl="0" marL="0" marR="0" rtl="0" algn="l">
              <a:lnSpc>
                <a:spcPct val="90000"/>
              </a:lnSpc>
              <a:spcBef>
                <a:spcPts val="750"/>
              </a:spcBef>
              <a:spcAft>
                <a:spcPts val="0"/>
              </a:spcAft>
              <a:buClr>
                <a:schemeClr val="lt1"/>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17"/>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Modes of Transportation</a:t>
            </a:r>
            <a:endParaRPr/>
          </a:p>
        </p:txBody>
      </p:sp>
      <p:pic>
        <p:nvPicPr>
          <p:cNvPr descr="A black and white drawing of a plane&#10;&#10;Description automatically generated" id="655" name="Google Shape;655;p17"/>
          <p:cNvPicPr preferRelativeResize="0"/>
          <p:nvPr/>
        </p:nvPicPr>
        <p:blipFill rotWithShape="1">
          <a:blip r:embed="rId3">
            <a:alphaModFix/>
          </a:blip>
          <a:srcRect b="0" l="0" r="0" t="0"/>
          <a:stretch/>
        </p:blipFill>
        <p:spPr>
          <a:xfrm>
            <a:off x="315951" y="860259"/>
            <a:ext cx="914400" cy="469900"/>
          </a:xfrm>
          <a:prstGeom prst="rect">
            <a:avLst/>
          </a:prstGeom>
          <a:noFill/>
          <a:ln>
            <a:noFill/>
          </a:ln>
        </p:spPr>
      </p:pic>
      <p:pic>
        <p:nvPicPr>
          <p:cNvPr descr="A black silhouette of a plane&#10;&#10;Description automatically generated" id="656" name="Google Shape;656;p17"/>
          <p:cNvPicPr preferRelativeResize="0"/>
          <p:nvPr/>
        </p:nvPicPr>
        <p:blipFill rotWithShape="1">
          <a:blip r:embed="rId4">
            <a:alphaModFix/>
          </a:blip>
          <a:srcRect b="0" l="0" r="0" t="0"/>
          <a:stretch/>
        </p:blipFill>
        <p:spPr>
          <a:xfrm>
            <a:off x="1527716" y="872959"/>
            <a:ext cx="914400" cy="457200"/>
          </a:xfrm>
          <a:prstGeom prst="rect">
            <a:avLst/>
          </a:prstGeom>
          <a:noFill/>
          <a:ln>
            <a:noFill/>
          </a:ln>
        </p:spPr>
      </p:pic>
      <p:pic>
        <p:nvPicPr>
          <p:cNvPr descr="A black and white ambulance&#10;&#10;Description automatically generated" id="657" name="Google Shape;657;p17"/>
          <p:cNvPicPr preferRelativeResize="0"/>
          <p:nvPr/>
        </p:nvPicPr>
        <p:blipFill rotWithShape="1">
          <a:blip r:embed="rId5">
            <a:alphaModFix/>
          </a:blip>
          <a:srcRect b="0" l="0" r="0" t="0"/>
          <a:stretch/>
        </p:blipFill>
        <p:spPr>
          <a:xfrm>
            <a:off x="2739481" y="822159"/>
            <a:ext cx="762000" cy="508000"/>
          </a:xfrm>
          <a:prstGeom prst="rect">
            <a:avLst/>
          </a:prstGeom>
          <a:noFill/>
          <a:ln>
            <a:noFill/>
          </a:ln>
        </p:spPr>
      </p:pic>
      <p:pic>
        <p:nvPicPr>
          <p:cNvPr descr="A black and white image of a truck&#10;&#10;Description automatically generated" id="658" name="Google Shape;658;p17"/>
          <p:cNvPicPr preferRelativeResize="0"/>
          <p:nvPr/>
        </p:nvPicPr>
        <p:blipFill rotWithShape="1">
          <a:blip r:embed="rId6">
            <a:alphaModFix/>
          </a:blip>
          <a:srcRect b="0" l="0" r="0" t="0"/>
          <a:stretch/>
        </p:blipFill>
        <p:spPr>
          <a:xfrm>
            <a:off x="3916910" y="974559"/>
            <a:ext cx="914400" cy="355600"/>
          </a:xfrm>
          <a:prstGeom prst="rect">
            <a:avLst/>
          </a:prstGeom>
          <a:noFill/>
          <a:ln>
            <a:noFill/>
          </a:ln>
        </p:spPr>
      </p:pic>
      <p:pic>
        <p:nvPicPr>
          <p:cNvPr descr="A black and white logo&#10;&#10;Description automatically generated" id="659" name="Google Shape;659;p17"/>
          <p:cNvPicPr preferRelativeResize="0"/>
          <p:nvPr/>
        </p:nvPicPr>
        <p:blipFill rotWithShape="1">
          <a:blip r:embed="rId7">
            <a:alphaModFix/>
          </a:blip>
          <a:srcRect b="0" l="0" r="0" t="0"/>
          <a:stretch/>
        </p:blipFill>
        <p:spPr>
          <a:xfrm>
            <a:off x="5246739" y="962938"/>
            <a:ext cx="914400" cy="355600"/>
          </a:xfrm>
          <a:prstGeom prst="rect">
            <a:avLst/>
          </a:prstGeom>
          <a:noFill/>
          <a:ln>
            <a:noFill/>
          </a:ln>
        </p:spPr>
      </p:pic>
      <p:pic>
        <p:nvPicPr>
          <p:cNvPr descr="A silhouette of a crane&#10;&#10;Description automatically generated" id="660" name="Google Shape;660;p17"/>
          <p:cNvPicPr preferRelativeResize="0"/>
          <p:nvPr/>
        </p:nvPicPr>
        <p:blipFill rotWithShape="1">
          <a:blip r:embed="rId8">
            <a:alphaModFix/>
          </a:blip>
          <a:srcRect b="0" l="0" r="0" t="0"/>
          <a:stretch/>
        </p:blipFill>
        <p:spPr>
          <a:xfrm>
            <a:off x="6507711" y="841209"/>
            <a:ext cx="914400" cy="469900"/>
          </a:xfrm>
          <a:prstGeom prst="rect">
            <a:avLst/>
          </a:prstGeom>
          <a:noFill/>
          <a:ln>
            <a:noFill/>
          </a:ln>
        </p:spPr>
      </p:pic>
      <p:pic>
        <p:nvPicPr>
          <p:cNvPr descr="A black and white bike&#10;&#10;Description automatically generated" id="661" name="Google Shape;661;p17"/>
          <p:cNvPicPr preferRelativeResize="0"/>
          <p:nvPr/>
        </p:nvPicPr>
        <p:blipFill rotWithShape="1">
          <a:blip r:embed="rId9">
            <a:alphaModFix/>
          </a:blip>
          <a:srcRect b="0" l="0" r="0" t="0"/>
          <a:stretch/>
        </p:blipFill>
        <p:spPr>
          <a:xfrm>
            <a:off x="7768684" y="803109"/>
            <a:ext cx="914400" cy="508000"/>
          </a:xfrm>
          <a:prstGeom prst="rect">
            <a:avLst/>
          </a:prstGeom>
          <a:noFill/>
          <a:ln>
            <a:noFill/>
          </a:ln>
        </p:spPr>
      </p:pic>
      <p:pic>
        <p:nvPicPr>
          <p:cNvPr id="662" name="Google Shape;662;p17"/>
          <p:cNvPicPr preferRelativeResize="0"/>
          <p:nvPr/>
        </p:nvPicPr>
        <p:blipFill rotWithShape="1">
          <a:blip r:embed="rId10">
            <a:alphaModFix/>
          </a:blip>
          <a:srcRect b="0" l="0" r="0" t="0"/>
          <a:stretch/>
        </p:blipFill>
        <p:spPr>
          <a:xfrm>
            <a:off x="315951" y="1681645"/>
            <a:ext cx="914400" cy="304800"/>
          </a:xfrm>
          <a:prstGeom prst="rect">
            <a:avLst/>
          </a:prstGeom>
          <a:noFill/>
          <a:ln>
            <a:noFill/>
          </a:ln>
        </p:spPr>
      </p:pic>
      <p:pic>
        <p:nvPicPr>
          <p:cNvPr id="663" name="Google Shape;663;p17"/>
          <p:cNvPicPr preferRelativeResize="0"/>
          <p:nvPr/>
        </p:nvPicPr>
        <p:blipFill rotWithShape="1">
          <a:blip r:embed="rId11">
            <a:alphaModFix/>
          </a:blip>
          <a:srcRect b="0" l="0" r="0" t="0"/>
          <a:stretch/>
        </p:blipFill>
        <p:spPr>
          <a:xfrm>
            <a:off x="1767746" y="1611795"/>
            <a:ext cx="434340" cy="457200"/>
          </a:xfrm>
          <a:prstGeom prst="rect">
            <a:avLst/>
          </a:prstGeom>
          <a:noFill/>
          <a:ln>
            <a:noFill/>
          </a:ln>
        </p:spPr>
      </p:pic>
      <p:pic>
        <p:nvPicPr>
          <p:cNvPr id="664" name="Google Shape;664;p17"/>
          <p:cNvPicPr preferRelativeResize="0"/>
          <p:nvPr/>
        </p:nvPicPr>
        <p:blipFill rotWithShape="1">
          <a:blip r:embed="rId12">
            <a:alphaModFix/>
          </a:blip>
          <a:srcRect b="0" l="0" r="0" t="0"/>
          <a:stretch/>
        </p:blipFill>
        <p:spPr>
          <a:xfrm>
            <a:off x="2841081" y="1560995"/>
            <a:ext cx="558800" cy="508000"/>
          </a:xfrm>
          <a:prstGeom prst="rect">
            <a:avLst/>
          </a:prstGeom>
          <a:noFill/>
          <a:ln>
            <a:noFill/>
          </a:ln>
        </p:spPr>
      </p:pic>
      <p:pic>
        <p:nvPicPr>
          <p:cNvPr id="665" name="Google Shape;665;p17"/>
          <p:cNvPicPr preferRelativeResize="0"/>
          <p:nvPr/>
        </p:nvPicPr>
        <p:blipFill rotWithShape="1">
          <a:blip r:embed="rId13">
            <a:alphaModFix/>
          </a:blip>
          <a:srcRect b="0" l="0" r="0" t="0"/>
          <a:stretch/>
        </p:blipFill>
        <p:spPr>
          <a:xfrm>
            <a:off x="3997592" y="1713395"/>
            <a:ext cx="753035" cy="355600"/>
          </a:xfrm>
          <a:prstGeom prst="rect">
            <a:avLst/>
          </a:prstGeom>
          <a:noFill/>
          <a:ln>
            <a:noFill/>
          </a:ln>
        </p:spPr>
      </p:pic>
      <p:pic>
        <p:nvPicPr>
          <p:cNvPr id="666" name="Google Shape;666;p17"/>
          <p:cNvPicPr preferRelativeResize="0"/>
          <p:nvPr/>
        </p:nvPicPr>
        <p:blipFill rotWithShape="1">
          <a:blip r:embed="rId14">
            <a:alphaModFix/>
          </a:blip>
          <a:srcRect b="0" l="0" r="0" t="0"/>
          <a:stretch/>
        </p:blipFill>
        <p:spPr>
          <a:xfrm>
            <a:off x="5246739" y="1656245"/>
            <a:ext cx="914400" cy="355600"/>
          </a:xfrm>
          <a:prstGeom prst="rect">
            <a:avLst/>
          </a:prstGeom>
          <a:noFill/>
          <a:ln>
            <a:noFill/>
          </a:ln>
        </p:spPr>
      </p:pic>
      <p:pic>
        <p:nvPicPr>
          <p:cNvPr id="667" name="Google Shape;667;p17"/>
          <p:cNvPicPr preferRelativeResize="0"/>
          <p:nvPr/>
        </p:nvPicPr>
        <p:blipFill rotWithShape="1">
          <a:blip r:embed="rId15">
            <a:alphaModFix/>
          </a:blip>
          <a:srcRect b="0" l="0" r="0" t="0"/>
          <a:stretch/>
        </p:blipFill>
        <p:spPr>
          <a:xfrm>
            <a:off x="6542001" y="1580045"/>
            <a:ext cx="845820" cy="469900"/>
          </a:xfrm>
          <a:prstGeom prst="rect">
            <a:avLst/>
          </a:prstGeom>
          <a:noFill/>
          <a:ln>
            <a:noFill/>
          </a:ln>
        </p:spPr>
      </p:pic>
      <p:pic>
        <p:nvPicPr>
          <p:cNvPr id="668" name="Google Shape;668;p17"/>
          <p:cNvPicPr preferRelativeResize="0"/>
          <p:nvPr/>
        </p:nvPicPr>
        <p:blipFill rotWithShape="1">
          <a:blip r:embed="rId16">
            <a:alphaModFix/>
          </a:blip>
          <a:srcRect b="0" l="0" r="0" t="0"/>
          <a:stretch/>
        </p:blipFill>
        <p:spPr>
          <a:xfrm>
            <a:off x="7768684" y="1541945"/>
            <a:ext cx="914400" cy="508000"/>
          </a:xfrm>
          <a:prstGeom prst="rect">
            <a:avLst/>
          </a:prstGeom>
          <a:noFill/>
          <a:ln>
            <a:noFill/>
          </a:ln>
        </p:spPr>
      </p:pic>
      <p:pic>
        <p:nvPicPr>
          <p:cNvPr id="669" name="Google Shape;669;p17"/>
          <p:cNvPicPr preferRelativeResize="0"/>
          <p:nvPr/>
        </p:nvPicPr>
        <p:blipFill rotWithShape="1">
          <a:blip r:embed="rId17">
            <a:alphaModFix/>
          </a:blip>
          <a:srcRect b="0" l="0" r="0" t="0"/>
          <a:stretch/>
        </p:blipFill>
        <p:spPr>
          <a:xfrm>
            <a:off x="350241" y="2315985"/>
            <a:ext cx="845820" cy="469900"/>
          </a:xfrm>
          <a:prstGeom prst="rect">
            <a:avLst/>
          </a:prstGeom>
          <a:noFill/>
          <a:ln>
            <a:noFill/>
          </a:ln>
        </p:spPr>
      </p:pic>
      <p:pic>
        <p:nvPicPr>
          <p:cNvPr id="670" name="Google Shape;670;p17"/>
          <p:cNvPicPr preferRelativeResize="0"/>
          <p:nvPr/>
        </p:nvPicPr>
        <p:blipFill rotWithShape="1">
          <a:blip r:embed="rId18">
            <a:alphaModFix/>
          </a:blip>
          <a:srcRect b="0" l="0" r="0" t="0"/>
          <a:stretch/>
        </p:blipFill>
        <p:spPr>
          <a:xfrm>
            <a:off x="3916910" y="2451510"/>
            <a:ext cx="914400" cy="313150"/>
          </a:xfrm>
          <a:prstGeom prst="rect">
            <a:avLst/>
          </a:prstGeom>
          <a:noFill/>
          <a:ln>
            <a:noFill/>
          </a:ln>
        </p:spPr>
      </p:pic>
      <p:pic>
        <p:nvPicPr>
          <p:cNvPr id="671" name="Google Shape;671;p17"/>
          <p:cNvPicPr preferRelativeResize="0"/>
          <p:nvPr/>
        </p:nvPicPr>
        <p:blipFill rotWithShape="1">
          <a:blip r:embed="rId19">
            <a:alphaModFix/>
          </a:blip>
          <a:srcRect b="0" l="0" r="0" t="0"/>
          <a:stretch/>
        </p:blipFill>
        <p:spPr>
          <a:xfrm>
            <a:off x="5437239" y="2402312"/>
            <a:ext cx="533400" cy="355600"/>
          </a:xfrm>
          <a:prstGeom prst="rect">
            <a:avLst/>
          </a:prstGeom>
          <a:noFill/>
          <a:ln>
            <a:noFill/>
          </a:ln>
        </p:spPr>
      </p:pic>
      <p:pic>
        <p:nvPicPr>
          <p:cNvPr id="672" name="Google Shape;672;p17"/>
          <p:cNvPicPr preferRelativeResize="0"/>
          <p:nvPr/>
        </p:nvPicPr>
        <p:blipFill rotWithShape="1">
          <a:blip r:embed="rId20">
            <a:alphaModFix/>
          </a:blip>
          <a:srcRect b="0" l="0" r="0" t="0"/>
          <a:stretch/>
        </p:blipFill>
        <p:spPr>
          <a:xfrm>
            <a:off x="6650022" y="2406961"/>
            <a:ext cx="629778" cy="359873"/>
          </a:xfrm>
          <a:prstGeom prst="rect">
            <a:avLst/>
          </a:prstGeom>
          <a:noFill/>
          <a:ln>
            <a:noFill/>
          </a:ln>
        </p:spPr>
      </p:pic>
      <p:pic>
        <p:nvPicPr>
          <p:cNvPr id="673" name="Google Shape;673;p17"/>
          <p:cNvPicPr preferRelativeResize="0"/>
          <p:nvPr/>
        </p:nvPicPr>
        <p:blipFill rotWithShape="1">
          <a:blip r:embed="rId21">
            <a:alphaModFix/>
          </a:blip>
          <a:srcRect b="0" l="0" r="0" t="0"/>
          <a:stretch/>
        </p:blipFill>
        <p:spPr>
          <a:xfrm>
            <a:off x="7768684" y="2451510"/>
            <a:ext cx="914400" cy="203200"/>
          </a:xfrm>
          <a:prstGeom prst="rect">
            <a:avLst/>
          </a:prstGeom>
          <a:noFill/>
          <a:ln>
            <a:noFill/>
          </a:ln>
        </p:spPr>
      </p:pic>
      <p:pic>
        <p:nvPicPr>
          <p:cNvPr id="674" name="Google Shape;674;p17"/>
          <p:cNvPicPr preferRelativeResize="0"/>
          <p:nvPr/>
        </p:nvPicPr>
        <p:blipFill rotWithShape="1">
          <a:blip r:embed="rId22">
            <a:alphaModFix/>
          </a:blip>
          <a:srcRect b="0" l="0" r="0" t="0"/>
          <a:stretch/>
        </p:blipFill>
        <p:spPr>
          <a:xfrm>
            <a:off x="1721889" y="2328561"/>
            <a:ext cx="558800" cy="438274"/>
          </a:xfrm>
          <a:prstGeom prst="rect">
            <a:avLst/>
          </a:prstGeom>
          <a:noFill/>
          <a:ln>
            <a:noFill/>
          </a:ln>
        </p:spPr>
      </p:pic>
      <p:pic>
        <p:nvPicPr>
          <p:cNvPr id="675" name="Google Shape;675;p17"/>
          <p:cNvPicPr preferRelativeResize="0"/>
          <p:nvPr/>
        </p:nvPicPr>
        <p:blipFill rotWithShape="1">
          <a:blip r:embed="rId23">
            <a:alphaModFix/>
          </a:blip>
          <a:srcRect b="0" l="0" r="0" t="0"/>
          <a:stretch/>
        </p:blipFill>
        <p:spPr>
          <a:xfrm>
            <a:off x="2691663" y="2373134"/>
            <a:ext cx="931403" cy="413957"/>
          </a:xfrm>
          <a:prstGeom prst="rect">
            <a:avLst/>
          </a:prstGeom>
          <a:noFill/>
          <a:ln>
            <a:noFill/>
          </a:ln>
        </p:spPr>
      </p:pic>
      <p:pic>
        <p:nvPicPr>
          <p:cNvPr id="676" name="Google Shape;676;p17"/>
          <p:cNvPicPr preferRelativeResize="0"/>
          <p:nvPr/>
        </p:nvPicPr>
        <p:blipFill rotWithShape="1">
          <a:blip r:embed="rId24">
            <a:alphaModFix/>
          </a:blip>
          <a:srcRect b="0" l="0" r="0" t="0"/>
          <a:stretch/>
        </p:blipFill>
        <p:spPr>
          <a:xfrm>
            <a:off x="401480" y="2991994"/>
            <a:ext cx="661600" cy="588089"/>
          </a:xfrm>
          <a:prstGeom prst="rect">
            <a:avLst/>
          </a:prstGeom>
          <a:noFill/>
          <a:ln>
            <a:noFill/>
          </a:ln>
        </p:spPr>
      </p:pic>
      <p:pic>
        <p:nvPicPr>
          <p:cNvPr id="677" name="Google Shape;677;p17"/>
          <p:cNvPicPr preferRelativeResize="0"/>
          <p:nvPr/>
        </p:nvPicPr>
        <p:blipFill rotWithShape="1">
          <a:blip r:embed="rId25">
            <a:alphaModFix/>
          </a:blip>
          <a:srcRect b="0" l="0" r="0" t="0"/>
          <a:stretch/>
        </p:blipFill>
        <p:spPr>
          <a:xfrm>
            <a:off x="1893476" y="3067521"/>
            <a:ext cx="182880" cy="457200"/>
          </a:xfrm>
          <a:prstGeom prst="rect">
            <a:avLst/>
          </a:prstGeom>
          <a:noFill/>
          <a:ln>
            <a:noFill/>
          </a:ln>
        </p:spPr>
      </p:pic>
      <p:pic>
        <p:nvPicPr>
          <p:cNvPr id="678" name="Google Shape;678;p17"/>
          <p:cNvPicPr preferRelativeResize="0"/>
          <p:nvPr/>
        </p:nvPicPr>
        <p:blipFill rotWithShape="1">
          <a:blip r:embed="rId26">
            <a:alphaModFix/>
          </a:blip>
          <a:srcRect b="0" l="0" r="0" t="0"/>
          <a:stretch/>
        </p:blipFill>
        <p:spPr>
          <a:xfrm>
            <a:off x="2739481" y="3042121"/>
            <a:ext cx="762000" cy="457200"/>
          </a:xfrm>
          <a:prstGeom prst="rect">
            <a:avLst/>
          </a:prstGeom>
          <a:noFill/>
          <a:ln>
            <a:noFill/>
          </a:ln>
        </p:spPr>
      </p:pic>
      <p:pic>
        <p:nvPicPr>
          <p:cNvPr id="679" name="Google Shape;679;p17"/>
          <p:cNvPicPr preferRelativeResize="0"/>
          <p:nvPr/>
        </p:nvPicPr>
        <p:blipFill rotWithShape="1">
          <a:blip r:embed="rId27">
            <a:alphaModFix/>
          </a:blip>
          <a:srcRect b="0" l="0" r="0" t="0"/>
          <a:stretch/>
        </p:blipFill>
        <p:spPr>
          <a:xfrm>
            <a:off x="3932676" y="3169121"/>
            <a:ext cx="882868" cy="355600"/>
          </a:xfrm>
          <a:prstGeom prst="rect">
            <a:avLst/>
          </a:prstGeom>
          <a:noFill/>
          <a:ln>
            <a:noFill/>
          </a:ln>
        </p:spPr>
      </p:pic>
      <p:pic>
        <p:nvPicPr>
          <p:cNvPr id="680" name="Google Shape;680;p17"/>
          <p:cNvPicPr preferRelativeResize="0"/>
          <p:nvPr/>
        </p:nvPicPr>
        <p:blipFill rotWithShape="1">
          <a:blip r:embed="rId28">
            <a:alphaModFix/>
          </a:blip>
          <a:srcRect b="0" l="0" r="0" t="0"/>
          <a:stretch/>
        </p:blipFill>
        <p:spPr>
          <a:xfrm>
            <a:off x="6507711" y="3202661"/>
            <a:ext cx="914400" cy="304800"/>
          </a:xfrm>
          <a:prstGeom prst="rect">
            <a:avLst/>
          </a:prstGeom>
          <a:noFill/>
          <a:ln>
            <a:noFill/>
          </a:ln>
        </p:spPr>
      </p:pic>
      <p:pic>
        <p:nvPicPr>
          <p:cNvPr id="681" name="Google Shape;681;p17"/>
          <p:cNvPicPr preferRelativeResize="0"/>
          <p:nvPr/>
        </p:nvPicPr>
        <p:blipFill rotWithShape="1">
          <a:blip r:embed="rId29">
            <a:alphaModFix/>
          </a:blip>
          <a:srcRect b="0" l="0" r="0" t="0"/>
          <a:stretch/>
        </p:blipFill>
        <p:spPr>
          <a:xfrm>
            <a:off x="7768684" y="3082838"/>
            <a:ext cx="914400" cy="406400"/>
          </a:xfrm>
          <a:prstGeom prst="rect">
            <a:avLst/>
          </a:prstGeom>
          <a:noFill/>
          <a:ln>
            <a:noFill/>
          </a:ln>
        </p:spPr>
      </p:pic>
      <p:pic>
        <p:nvPicPr>
          <p:cNvPr id="682" name="Google Shape;682;p17"/>
          <p:cNvPicPr preferRelativeResize="0"/>
          <p:nvPr/>
        </p:nvPicPr>
        <p:blipFill rotWithShape="1">
          <a:blip r:embed="rId30">
            <a:alphaModFix/>
          </a:blip>
          <a:srcRect b="0" l="0" r="0" t="0"/>
          <a:stretch/>
        </p:blipFill>
        <p:spPr>
          <a:xfrm>
            <a:off x="5246739" y="3115285"/>
            <a:ext cx="914400" cy="406400"/>
          </a:xfrm>
          <a:prstGeom prst="rect">
            <a:avLst/>
          </a:prstGeom>
          <a:noFill/>
          <a:ln>
            <a:noFill/>
          </a:ln>
        </p:spPr>
      </p:pic>
      <p:pic>
        <p:nvPicPr>
          <p:cNvPr id="683" name="Google Shape;683;p17"/>
          <p:cNvPicPr preferRelativeResize="0"/>
          <p:nvPr/>
        </p:nvPicPr>
        <p:blipFill rotWithShape="1">
          <a:blip r:embed="rId31">
            <a:alphaModFix/>
          </a:blip>
          <a:srcRect b="0" l="0" r="0" t="0"/>
          <a:stretch/>
        </p:blipFill>
        <p:spPr>
          <a:xfrm>
            <a:off x="315951" y="3848399"/>
            <a:ext cx="914400" cy="355600"/>
          </a:xfrm>
          <a:prstGeom prst="rect">
            <a:avLst/>
          </a:prstGeom>
          <a:noFill/>
          <a:ln>
            <a:noFill/>
          </a:ln>
        </p:spPr>
      </p:pic>
      <p:pic>
        <p:nvPicPr>
          <p:cNvPr id="684" name="Google Shape;684;p17"/>
          <p:cNvPicPr preferRelativeResize="0"/>
          <p:nvPr/>
        </p:nvPicPr>
        <p:blipFill rotWithShape="1">
          <a:blip r:embed="rId32">
            <a:alphaModFix/>
          </a:blip>
          <a:srcRect b="0" l="0" r="0" t="0"/>
          <a:stretch/>
        </p:blipFill>
        <p:spPr>
          <a:xfrm>
            <a:off x="3916910" y="3824789"/>
            <a:ext cx="914400" cy="355600"/>
          </a:xfrm>
          <a:prstGeom prst="rect">
            <a:avLst/>
          </a:prstGeom>
          <a:noFill/>
          <a:ln>
            <a:noFill/>
          </a:ln>
        </p:spPr>
      </p:pic>
      <p:pic>
        <p:nvPicPr>
          <p:cNvPr id="685" name="Google Shape;685;p17"/>
          <p:cNvPicPr preferRelativeResize="0"/>
          <p:nvPr/>
        </p:nvPicPr>
        <p:blipFill rotWithShape="1">
          <a:blip r:embed="rId33">
            <a:alphaModFix/>
          </a:blip>
          <a:srcRect b="0" l="0" r="0" t="0"/>
          <a:stretch/>
        </p:blipFill>
        <p:spPr>
          <a:xfrm>
            <a:off x="5246739" y="3810299"/>
            <a:ext cx="914400" cy="355600"/>
          </a:xfrm>
          <a:prstGeom prst="rect">
            <a:avLst/>
          </a:prstGeom>
          <a:noFill/>
          <a:ln>
            <a:noFill/>
          </a:ln>
        </p:spPr>
      </p:pic>
      <p:pic>
        <p:nvPicPr>
          <p:cNvPr id="686" name="Google Shape;686;p17"/>
          <p:cNvPicPr preferRelativeResize="0"/>
          <p:nvPr/>
        </p:nvPicPr>
        <p:blipFill rotWithShape="1">
          <a:blip r:embed="rId34">
            <a:alphaModFix/>
          </a:blip>
          <a:srcRect b="0" l="0" r="0" t="0"/>
          <a:stretch/>
        </p:blipFill>
        <p:spPr>
          <a:xfrm>
            <a:off x="6438855" y="3762000"/>
            <a:ext cx="1122645" cy="420992"/>
          </a:xfrm>
          <a:prstGeom prst="rect">
            <a:avLst/>
          </a:prstGeom>
          <a:noFill/>
          <a:ln>
            <a:noFill/>
          </a:ln>
        </p:spPr>
      </p:pic>
      <p:pic>
        <p:nvPicPr>
          <p:cNvPr id="687" name="Google Shape;687;p17"/>
          <p:cNvPicPr preferRelativeResize="0"/>
          <p:nvPr/>
        </p:nvPicPr>
        <p:blipFill rotWithShape="1">
          <a:blip r:embed="rId35">
            <a:alphaModFix/>
          </a:blip>
          <a:srcRect b="0" l="0" r="0" t="0"/>
          <a:stretch/>
        </p:blipFill>
        <p:spPr>
          <a:xfrm>
            <a:off x="2739480" y="3878623"/>
            <a:ext cx="861825" cy="287275"/>
          </a:xfrm>
          <a:prstGeom prst="rect">
            <a:avLst/>
          </a:prstGeom>
          <a:noFill/>
          <a:ln>
            <a:noFill/>
          </a:ln>
        </p:spPr>
      </p:pic>
      <p:pic>
        <p:nvPicPr>
          <p:cNvPr id="688" name="Google Shape;688;p17"/>
          <p:cNvPicPr preferRelativeResize="0"/>
          <p:nvPr/>
        </p:nvPicPr>
        <p:blipFill rotWithShape="1">
          <a:blip r:embed="rId36">
            <a:alphaModFix/>
          </a:blip>
          <a:srcRect b="0" l="0" r="0" t="0"/>
          <a:stretch/>
        </p:blipFill>
        <p:spPr>
          <a:xfrm>
            <a:off x="1545248" y="3875589"/>
            <a:ext cx="914400" cy="304800"/>
          </a:xfrm>
          <a:prstGeom prst="rect">
            <a:avLst/>
          </a:prstGeom>
          <a:noFill/>
          <a:ln>
            <a:noFill/>
          </a:ln>
        </p:spPr>
      </p:pic>
      <p:pic>
        <p:nvPicPr>
          <p:cNvPr id="689" name="Google Shape;689;p17"/>
          <p:cNvPicPr preferRelativeResize="0"/>
          <p:nvPr/>
        </p:nvPicPr>
        <p:blipFill rotWithShape="1">
          <a:blip r:embed="rId37">
            <a:alphaModFix/>
          </a:blip>
          <a:srcRect b="0" l="0" r="0" t="0"/>
          <a:stretch/>
        </p:blipFill>
        <p:spPr>
          <a:xfrm>
            <a:off x="7839216" y="3810299"/>
            <a:ext cx="914400" cy="355600"/>
          </a:xfrm>
          <a:prstGeom prst="rect">
            <a:avLst/>
          </a:prstGeom>
          <a:noFill/>
          <a:ln>
            <a:noFill/>
          </a:ln>
        </p:spPr>
      </p:pic>
      <p:pic>
        <p:nvPicPr>
          <p:cNvPr id="690" name="Google Shape;690;p17"/>
          <p:cNvPicPr preferRelativeResize="0"/>
          <p:nvPr/>
        </p:nvPicPr>
        <p:blipFill rotWithShape="1">
          <a:blip r:embed="rId38">
            <a:alphaModFix/>
          </a:blip>
          <a:srcRect b="0" l="0" r="0" t="0"/>
          <a:stretch/>
        </p:blipFill>
        <p:spPr>
          <a:xfrm>
            <a:off x="479676" y="4412099"/>
            <a:ext cx="505208" cy="421007"/>
          </a:xfrm>
          <a:prstGeom prst="rect">
            <a:avLst/>
          </a:prstGeom>
          <a:noFill/>
          <a:ln>
            <a:noFill/>
          </a:ln>
        </p:spPr>
      </p:pic>
      <p:pic>
        <p:nvPicPr>
          <p:cNvPr id="691" name="Google Shape;691;p17"/>
          <p:cNvPicPr preferRelativeResize="0"/>
          <p:nvPr/>
        </p:nvPicPr>
        <p:blipFill rotWithShape="1">
          <a:blip r:embed="rId39">
            <a:alphaModFix/>
          </a:blip>
          <a:srcRect b="0" l="0" r="0" t="0"/>
          <a:stretch/>
        </p:blipFill>
        <p:spPr>
          <a:xfrm>
            <a:off x="3977587" y="4454957"/>
            <a:ext cx="793044" cy="396522"/>
          </a:xfrm>
          <a:prstGeom prst="rect">
            <a:avLst/>
          </a:prstGeom>
          <a:noFill/>
          <a:ln>
            <a:noFill/>
          </a:ln>
        </p:spPr>
      </p:pic>
      <p:pic>
        <p:nvPicPr>
          <p:cNvPr id="692" name="Google Shape;692;p17"/>
          <p:cNvPicPr preferRelativeResize="0"/>
          <p:nvPr/>
        </p:nvPicPr>
        <p:blipFill rotWithShape="1">
          <a:blip r:embed="rId40">
            <a:alphaModFix/>
          </a:blip>
          <a:srcRect b="0" l="0" r="0" t="0"/>
          <a:stretch/>
        </p:blipFill>
        <p:spPr>
          <a:xfrm>
            <a:off x="5387134" y="4407823"/>
            <a:ext cx="633610" cy="435607"/>
          </a:xfrm>
          <a:prstGeom prst="rect">
            <a:avLst/>
          </a:prstGeom>
          <a:noFill/>
          <a:ln>
            <a:noFill/>
          </a:ln>
        </p:spPr>
      </p:pic>
      <p:pic>
        <p:nvPicPr>
          <p:cNvPr id="693" name="Google Shape;693;p17"/>
          <p:cNvPicPr preferRelativeResize="0"/>
          <p:nvPr/>
        </p:nvPicPr>
        <p:blipFill rotWithShape="1">
          <a:blip r:embed="rId41">
            <a:alphaModFix/>
          </a:blip>
          <a:srcRect b="0" l="0" r="0" t="0"/>
          <a:stretch/>
        </p:blipFill>
        <p:spPr>
          <a:xfrm>
            <a:off x="2772375" y="4507730"/>
            <a:ext cx="759186" cy="337416"/>
          </a:xfrm>
          <a:prstGeom prst="rect">
            <a:avLst/>
          </a:prstGeom>
          <a:noFill/>
          <a:ln>
            <a:noFill/>
          </a:ln>
        </p:spPr>
      </p:pic>
      <p:pic>
        <p:nvPicPr>
          <p:cNvPr id="694" name="Google Shape;694;p17"/>
          <p:cNvPicPr preferRelativeResize="0"/>
          <p:nvPr/>
        </p:nvPicPr>
        <p:blipFill rotWithShape="1">
          <a:blip r:embed="rId42">
            <a:alphaModFix/>
          </a:blip>
          <a:srcRect b="0" l="0" r="0" t="0"/>
          <a:stretch/>
        </p:blipFill>
        <p:spPr>
          <a:xfrm>
            <a:off x="1626602" y="4504696"/>
            <a:ext cx="760424" cy="337966"/>
          </a:xfrm>
          <a:prstGeom prst="rect">
            <a:avLst/>
          </a:prstGeom>
          <a:noFill/>
          <a:ln>
            <a:noFill/>
          </a:ln>
        </p:spPr>
      </p:pic>
      <p:pic>
        <p:nvPicPr>
          <p:cNvPr descr="A picture containing text, clipart&#10;&#10;Description automatically generated" id="695" name="Google Shape;695;p17"/>
          <p:cNvPicPr preferRelativeResize="0"/>
          <p:nvPr/>
        </p:nvPicPr>
        <p:blipFill rotWithShape="1">
          <a:blip r:embed="rId43">
            <a:alphaModFix/>
          </a:blip>
          <a:srcRect b="0" l="0" r="0" t="0"/>
          <a:stretch/>
        </p:blipFill>
        <p:spPr>
          <a:xfrm>
            <a:off x="6701711" y="4410840"/>
            <a:ext cx="596931" cy="431822"/>
          </a:xfrm>
          <a:prstGeom prst="rect">
            <a:avLst/>
          </a:prstGeom>
          <a:noFill/>
          <a:ln>
            <a:noFill/>
          </a:ln>
        </p:spPr>
      </p:pic>
      <p:pic>
        <p:nvPicPr>
          <p:cNvPr id="696" name="Google Shape;696;p17"/>
          <p:cNvPicPr preferRelativeResize="0"/>
          <p:nvPr/>
        </p:nvPicPr>
        <p:blipFill rotWithShape="1">
          <a:blip r:embed="rId44">
            <a:alphaModFix/>
          </a:blip>
          <a:srcRect b="0" l="0" r="0" t="0"/>
          <a:stretch/>
        </p:blipFill>
        <p:spPr>
          <a:xfrm>
            <a:off x="7933811" y="4495923"/>
            <a:ext cx="723809" cy="355556"/>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0" name="Shape 700"/>
        <p:cNvGrpSpPr/>
        <p:nvPr/>
      </p:nvGrpSpPr>
      <p:grpSpPr>
        <a:xfrm>
          <a:off x="0" y="0"/>
          <a:ext cx="0" cy="0"/>
          <a:chOff x="0" y="0"/>
          <a:chExt cx="0" cy="0"/>
        </a:xfrm>
      </p:grpSpPr>
      <p:sp>
        <p:nvSpPr>
          <p:cNvPr id="701" name="Google Shape;701;p18"/>
          <p:cNvSpPr txBox="1"/>
          <p:nvPr>
            <p:ph type="title"/>
          </p:nvPr>
        </p:nvSpPr>
        <p:spPr>
          <a:xfrm>
            <a:off x="246405" y="304893"/>
            <a:ext cx="5411445" cy="325750"/>
          </a:xfrm>
          <a:prstGeom prst="rect">
            <a:avLst/>
          </a:prstGeom>
          <a:noFill/>
          <a:ln>
            <a:noFill/>
          </a:ln>
        </p:spPr>
        <p:txBody>
          <a:bodyPr anchorCtr="0" anchor="ctr" bIns="0" lIns="0" spcFirstLastPara="1" rIns="0" wrap="square" tIns="0">
            <a:noAutofit/>
          </a:bodyPr>
          <a:lstStyle/>
          <a:p>
            <a:pPr indent="0" lvl="0" marL="0" rtl="0" algn="l">
              <a:lnSpc>
                <a:spcPct val="90000"/>
              </a:lnSpc>
              <a:spcBef>
                <a:spcPts val="0"/>
              </a:spcBef>
              <a:spcAft>
                <a:spcPts val="0"/>
              </a:spcAft>
              <a:buClr>
                <a:schemeClr val="dk1"/>
              </a:buClr>
              <a:buSzPts val="2400"/>
              <a:buFont typeface="Arial"/>
              <a:buNone/>
            </a:pPr>
            <a:r>
              <a:rPr lang="en-US"/>
              <a:t>Icon Library – Fuels and Technologies</a:t>
            </a:r>
            <a:endParaRPr/>
          </a:p>
        </p:txBody>
      </p:sp>
      <p:pic>
        <p:nvPicPr>
          <p:cNvPr descr="Logo&#10;&#10;Description automatically generated" id="702" name="Google Shape;702;p18"/>
          <p:cNvPicPr preferRelativeResize="0"/>
          <p:nvPr/>
        </p:nvPicPr>
        <p:blipFill rotWithShape="1">
          <a:blip r:embed="rId3">
            <a:alphaModFix/>
          </a:blip>
          <a:srcRect b="0" l="0" r="0" t="0"/>
          <a:stretch/>
        </p:blipFill>
        <p:spPr>
          <a:xfrm>
            <a:off x="3350138" y="2911109"/>
            <a:ext cx="482582" cy="507981"/>
          </a:xfrm>
          <a:prstGeom prst="rect">
            <a:avLst/>
          </a:prstGeom>
          <a:noFill/>
          <a:ln>
            <a:noFill/>
          </a:ln>
        </p:spPr>
      </p:pic>
      <p:pic>
        <p:nvPicPr>
          <p:cNvPr descr="A black and white sign&#10;&#10;Description automatically generated with low confidence" id="703" name="Google Shape;703;p18"/>
          <p:cNvPicPr preferRelativeResize="0"/>
          <p:nvPr/>
        </p:nvPicPr>
        <p:blipFill rotWithShape="1">
          <a:blip r:embed="rId4">
            <a:alphaModFix/>
          </a:blip>
          <a:srcRect b="0" l="0" r="0" t="0"/>
          <a:stretch/>
        </p:blipFill>
        <p:spPr>
          <a:xfrm>
            <a:off x="6137003" y="1407672"/>
            <a:ext cx="482582" cy="507981"/>
          </a:xfrm>
          <a:prstGeom prst="rect">
            <a:avLst/>
          </a:prstGeom>
          <a:noFill/>
          <a:ln>
            <a:noFill/>
          </a:ln>
        </p:spPr>
      </p:pic>
      <p:pic>
        <p:nvPicPr>
          <p:cNvPr descr="Icon&#10;&#10;Description automatically generated" id="704" name="Google Shape;704;p18"/>
          <p:cNvPicPr preferRelativeResize="0"/>
          <p:nvPr/>
        </p:nvPicPr>
        <p:blipFill rotWithShape="1">
          <a:blip r:embed="rId5">
            <a:alphaModFix/>
          </a:blip>
          <a:srcRect b="0" l="0" r="0" t="0"/>
          <a:stretch/>
        </p:blipFill>
        <p:spPr>
          <a:xfrm>
            <a:off x="2459660" y="2908799"/>
            <a:ext cx="482582" cy="507981"/>
          </a:xfrm>
          <a:prstGeom prst="rect">
            <a:avLst/>
          </a:prstGeom>
          <a:noFill/>
          <a:ln>
            <a:noFill/>
          </a:ln>
        </p:spPr>
      </p:pic>
      <p:pic>
        <p:nvPicPr>
          <p:cNvPr descr="A picture containing clipart&#10;&#10;Description automatically generated" id="705" name="Google Shape;705;p18"/>
          <p:cNvPicPr preferRelativeResize="0"/>
          <p:nvPr/>
        </p:nvPicPr>
        <p:blipFill rotWithShape="1">
          <a:blip r:embed="rId6">
            <a:alphaModFix/>
          </a:blip>
          <a:srcRect b="0" l="0" r="0" t="0"/>
          <a:stretch/>
        </p:blipFill>
        <p:spPr>
          <a:xfrm>
            <a:off x="4317865" y="2908802"/>
            <a:ext cx="482582" cy="507981"/>
          </a:xfrm>
          <a:prstGeom prst="rect">
            <a:avLst/>
          </a:prstGeom>
          <a:noFill/>
          <a:ln>
            <a:noFill/>
          </a:ln>
        </p:spPr>
      </p:pic>
      <p:pic>
        <p:nvPicPr>
          <p:cNvPr descr="Icon&#10;&#10;Description automatically generated" id="706" name="Google Shape;706;p18"/>
          <p:cNvPicPr preferRelativeResize="0"/>
          <p:nvPr/>
        </p:nvPicPr>
        <p:blipFill rotWithShape="1">
          <a:blip r:embed="rId7">
            <a:alphaModFix/>
          </a:blip>
          <a:srcRect b="0" l="0" r="0" t="0"/>
          <a:stretch/>
        </p:blipFill>
        <p:spPr>
          <a:xfrm>
            <a:off x="7211185" y="2906489"/>
            <a:ext cx="482582" cy="507981"/>
          </a:xfrm>
          <a:prstGeom prst="rect">
            <a:avLst/>
          </a:prstGeom>
          <a:noFill/>
          <a:ln>
            <a:noFill/>
          </a:ln>
        </p:spPr>
      </p:pic>
      <p:pic>
        <p:nvPicPr>
          <p:cNvPr descr="Icon&#10;&#10;Description automatically generated" id="707" name="Google Shape;707;p18"/>
          <p:cNvPicPr preferRelativeResize="0"/>
          <p:nvPr/>
        </p:nvPicPr>
        <p:blipFill rotWithShape="1">
          <a:blip r:embed="rId8">
            <a:alphaModFix/>
          </a:blip>
          <a:srcRect b="0" l="0" r="0" t="0"/>
          <a:stretch/>
        </p:blipFill>
        <p:spPr>
          <a:xfrm>
            <a:off x="1531839" y="2908798"/>
            <a:ext cx="482582" cy="507981"/>
          </a:xfrm>
          <a:prstGeom prst="rect">
            <a:avLst/>
          </a:prstGeom>
          <a:noFill/>
          <a:ln>
            <a:noFill/>
          </a:ln>
        </p:spPr>
      </p:pic>
      <p:pic>
        <p:nvPicPr>
          <p:cNvPr descr="Icon&#10;&#10;Description automatically generated" id="708" name="Google Shape;708;p18"/>
          <p:cNvPicPr preferRelativeResize="0"/>
          <p:nvPr/>
        </p:nvPicPr>
        <p:blipFill rotWithShape="1">
          <a:blip r:embed="rId9">
            <a:alphaModFix/>
          </a:blip>
          <a:srcRect b="0" l="0" r="0" t="0"/>
          <a:stretch/>
        </p:blipFill>
        <p:spPr>
          <a:xfrm>
            <a:off x="6191803" y="2906490"/>
            <a:ext cx="482582" cy="507981"/>
          </a:xfrm>
          <a:prstGeom prst="rect">
            <a:avLst/>
          </a:prstGeom>
          <a:noFill/>
          <a:ln>
            <a:noFill/>
          </a:ln>
        </p:spPr>
      </p:pic>
      <p:pic>
        <p:nvPicPr>
          <p:cNvPr descr="A picture containing text, clipart&#10;&#10;Description automatically generated" id="709" name="Google Shape;709;p18"/>
          <p:cNvPicPr preferRelativeResize="0"/>
          <p:nvPr/>
        </p:nvPicPr>
        <p:blipFill rotWithShape="1">
          <a:blip r:embed="rId10">
            <a:alphaModFix/>
          </a:blip>
          <a:srcRect b="0" l="0" r="0" t="0"/>
          <a:stretch/>
        </p:blipFill>
        <p:spPr>
          <a:xfrm>
            <a:off x="5221230" y="1407672"/>
            <a:ext cx="482582" cy="507981"/>
          </a:xfrm>
          <a:prstGeom prst="rect">
            <a:avLst/>
          </a:prstGeom>
          <a:noFill/>
          <a:ln>
            <a:noFill/>
          </a:ln>
        </p:spPr>
      </p:pic>
      <p:pic>
        <p:nvPicPr>
          <p:cNvPr descr="Icon&#10;&#10;Description automatically generated" id="710" name="Google Shape;710;p18"/>
          <p:cNvPicPr preferRelativeResize="0"/>
          <p:nvPr/>
        </p:nvPicPr>
        <p:blipFill rotWithShape="1">
          <a:blip r:embed="rId11">
            <a:alphaModFix/>
          </a:blip>
          <a:srcRect b="0" l="0" r="0" t="0"/>
          <a:stretch/>
        </p:blipFill>
        <p:spPr>
          <a:xfrm>
            <a:off x="4222117" y="1410216"/>
            <a:ext cx="482582" cy="507981"/>
          </a:xfrm>
          <a:prstGeom prst="rect">
            <a:avLst/>
          </a:prstGeom>
          <a:noFill/>
          <a:ln>
            <a:noFill/>
          </a:ln>
        </p:spPr>
      </p:pic>
      <p:pic>
        <p:nvPicPr>
          <p:cNvPr descr="Icon&#10;&#10;Description automatically generated" id="711" name="Google Shape;711;p18"/>
          <p:cNvPicPr preferRelativeResize="0"/>
          <p:nvPr/>
        </p:nvPicPr>
        <p:blipFill rotWithShape="1">
          <a:blip r:embed="rId12">
            <a:alphaModFix/>
          </a:blip>
          <a:srcRect b="0" l="0" r="0" t="0"/>
          <a:stretch/>
        </p:blipFill>
        <p:spPr>
          <a:xfrm>
            <a:off x="3199813" y="1391363"/>
            <a:ext cx="482582" cy="507981"/>
          </a:xfrm>
          <a:prstGeom prst="rect">
            <a:avLst/>
          </a:prstGeom>
          <a:noFill/>
          <a:ln>
            <a:noFill/>
          </a:ln>
        </p:spPr>
      </p:pic>
      <p:pic>
        <p:nvPicPr>
          <p:cNvPr descr="Icon&#10;&#10;Description automatically generated" id="712" name="Google Shape;712;p18"/>
          <p:cNvPicPr preferRelativeResize="0"/>
          <p:nvPr/>
        </p:nvPicPr>
        <p:blipFill rotWithShape="1">
          <a:blip r:embed="rId13">
            <a:alphaModFix/>
          </a:blip>
          <a:srcRect b="0" l="0" r="0" t="0"/>
          <a:stretch/>
        </p:blipFill>
        <p:spPr>
          <a:xfrm>
            <a:off x="5250132" y="2906491"/>
            <a:ext cx="482582" cy="507981"/>
          </a:xfrm>
          <a:prstGeom prst="rect">
            <a:avLst/>
          </a:prstGeom>
          <a:noFill/>
          <a:ln>
            <a:noFill/>
          </a:ln>
        </p:spPr>
      </p:pic>
      <p:pic>
        <p:nvPicPr>
          <p:cNvPr descr="Company name&#10;&#10;Description automatically generated" id="713" name="Google Shape;713;p18"/>
          <p:cNvPicPr preferRelativeResize="0"/>
          <p:nvPr/>
        </p:nvPicPr>
        <p:blipFill rotWithShape="1">
          <a:blip r:embed="rId14">
            <a:alphaModFix/>
          </a:blip>
          <a:srcRect b="0" l="0" r="0" t="0"/>
          <a:stretch/>
        </p:blipFill>
        <p:spPr>
          <a:xfrm>
            <a:off x="7053333" y="1407672"/>
            <a:ext cx="482582" cy="507981"/>
          </a:xfrm>
          <a:prstGeom prst="rect">
            <a:avLst/>
          </a:prstGeom>
          <a:noFill/>
          <a:ln>
            <a:noFill/>
          </a:ln>
        </p:spPr>
      </p:pic>
      <p:pic>
        <p:nvPicPr>
          <p:cNvPr descr="A picture containing clipart&#10;&#10;Description automatically generated" id="714" name="Google Shape;714;p18"/>
          <p:cNvPicPr preferRelativeResize="0"/>
          <p:nvPr/>
        </p:nvPicPr>
        <p:blipFill rotWithShape="1">
          <a:blip r:embed="rId15">
            <a:alphaModFix/>
          </a:blip>
          <a:srcRect b="0" l="0" r="0" t="0"/>
          <a:stretch/>
        </p:blipFill>
        <p:spPr>
          <a:xfrm>
            <a:off x="1852256" y="1407672"/>
            <a:ext cx="914366" cy="50798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EERE">
      <a:dk1>
        <a:srgbClr val="000000"/>
      </a:dk1>
      <a:lt1>
        <a:srgbClr val="FFFFFF"/>
      </a:lt1>
      <a:dk2>
        <a:srgbClr val="5E6A71"/>
      </a:dk2>
      <a:lt2>
        <a:srgbClr val="C3C8C8"/>
      </a:lt2>
      <a:accent1>
        <a:srgbClr val="69BE28"/>
      </a:accent1>
      <a:accent2>
        <a:srgbClr val="007934"/>
      </a:accent2>
      <a:accent3>
        <a:srgbClr val="005B82"/>
      </a:accent3>
      <a:accent4>
        <a:srgbClr val="00A9E0"/>
      </a:accent4>
      <a:accent5>
        <a:srgbClr val="E37222"/>
      </a:accent5>
      <a:accent6>
        <a:srgbClr val="FECB00"/>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2025-05-06T18:00:37Z</dcterms:created>
  <dc:creator>Jonathan Gagne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95965d95-ecc0-4720-b759-1f33c42ed7da_Enabled">
    <vt:lpwstr>true</vt:lpwstr>
  </property>
  <property fmtid="{D5CDD505-2E9C-101B-9397-08002B2CF9AE}" pid="3" name="MSIP_Label_95965d95-ecc0-4720-b759-1f33c42ed7da_SetDate">
    <vt:lpwstr>2024-02-16T19:13:32Z</vt:lpwstr>
  </property>
  <property fmtid="{D5CDD505-2E9C-101B-9397-08002B2CF9AE}" pid="4" name="MSIP_Label_95965d95-ecc0-4720-b759-1f33c42ed7da_Method">
    <vt:lpwstr>Standard</vt:lpwstr>
  </property>
  <property fmtid="{D5CDD505-2E9C-101B-9397-08002B2CF9AE}" pid="5" name="MSIP_Label_95965d95-ecc0-4720-b759-1f33c42ed7da_Name">
    <vt:lpwstr>General</vt:lpwstr>
  </property>
  <property fmtid="{D5CDD505-2E9C-101B-9397-08002B2CF9AE}" pid="6" name="MSIP_Label_95965d95-ecc0-4720-b759-1f33c42ed7da_SiteId">
    <vt:lpwstr>a0f29d7e-28cd-4f54-8442-7885aee7c080</vt:lpwstr>
  </property>
  <property fmtid="{D5CDD505-2E9C-101B-9397-08002B2CF9AE}" pid="7" name="MSIP_Label_95965d95-ecc0-4720-b759-1f33c42ed7da_ActionId">
    <vt:lpwstr>f3d6aef2-af24-41d0-ab20-927888b96abd</vt:lpwstr>
  </property>
  <property fmtid="{D5CDD505-2E9C-101B-9397-08002B2CF9AE}" pid="8" name="MSIP_Label_95965d95-ecc0-4720-b759-1f33c42ed7da_ContentBits">
    <vt:lpwstr>0</vt:lpwstr>
  </property>
  <property fmtid="{D5CDD505-2E9C-101B-9397-08002B2CF9AE}" pid="9" name="ContentTypeId">
    <vt:lpwstr>0x0101000E278B2319752B4FAFA6C5789DA7F356</vt:lpwstr>
  </property>
  <property fmtid="{D5CDD505-2E9C-101B-9397-08002B2CF9AE}" pid="10" name="MediaServiceImageTags">
    <vt:lpwstr/>
  </property>
</Properties>
</file>