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3" roundtripDataSignature="AMtx7mh53oFLOrgkOsE33kLqQcGOmUgK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Clean Cities and Communities is a U.S. Department of Energy partnership to advance clean transportation nationwide.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So, what does that mean?</a:t>
            </a:r>
            <a:endParaRPr sz="1100">
              <a:latin typeface="Calibri"/>
              <a:ea typeface="Calibri"/>
              <a:cs typeface="Calibri"/>
              <a:sym typeface="Calibri"/>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Coalitions work locally in urban, suburban, and rural communities across the country. We advance affordable, efficient, and clean transportation, energy efficient mobility systems, and fuel-saving technologies and practices. </a:t>
            </a:r>
            <a:endParaRPr sz="1100">
              <a:latin typeface="Calibri"/>
              <a:ea typeface="Calibri"/>
              <a:cs typeface="Calibri"/>
              <a:sym typeface="Calibri"/>
            </a:endParaRPr>
          </a:p>
          <a:p>
            <a:pPr indent="-171450" lvl="0" marL="17145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Coalitions are </a:t>
            </a:r>
            <a:r>
              <a:rPr b="1" lang="en-US" sz="1100">
                <a:latin typeface="Calibri"/>
                <a:ea typeface="Calibri"/>
                <a:cs typeface="Calibri"/>
                <a:sym typeface="Calibri"/>
              </a:rPr>
              <a:t>partners</a:t>
            </a:r>
            <a:r>
              <a:rPr lang="en-US" sz="1100">
                <a:latin typeface="Calibri"/>
                <a:ea typeface="Calibri"/>
                <a:cs typeface="Calibri"/>
                <a:sym typeface="Calibri"/>
              </a:rPr>
              <a:t> with the U.S. Department of Energy, or DOE. We bring expertise from federal agencies, national laboratories, and fellow coalitions directly to the communities we serve to develop and implement clean transportation solutions based on our knowledge of local needs, opportunities, and markets. </a:t>
            </a:r>
            <a:endParaRPr sz="1100">
              <a:latin typeface="Calibri"/>
              <a:ea typeface="Calibri"/>
              <a:cs typeface="Calibri"/>
              <a:sym typeface="Calibri"/>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Our relationships allow us to build connections between DOE and local communities by leveraging national-level expertise to provide technical assistance to the regions we serve.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We also share insights and feedback from our on-the-ground deployment efforts and local stakeholder engagement to inform DOE activities, resources, and priorities. It’s a collaborative feedback loop with the Technology Integration Program team in DOE’s Vehicle Technologies Office.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Our coalition and the others around the country help local decision makers and fleets understand and implement clean transportation technologies and choices, including:</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Shifting to affordable, efficient, and clean transportation fuels and technologies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Reducing greenhouse gas emissions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Assessing shared mobility options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Improving equitable access to advanced transportation.</a:t>
            </a:r>
            <a:endParaRPr/>
          </a:p>
        </p:txBody>
      </p:sp>
      <p:sp>
        <p:nvSpPr>
          <p:cNvPr id="498" name="Google Shape;49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Clean Cities and Communities partnership works toward a unified mission to advance the nation’s environment, energy security and economic prosperity through collaboration with communities by building partnerships with public and private stakeholders that create equitable deployment of clean transportation solutions for all.</a:t>
            </a:r>
            <a:endParaRPr/>
          </a:p>
        </p:txBody>
      </p:sp>
      <p:sp>
        <p:nvSpPr>
          <p:cNvPr id="508" name="Google Shape;50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lang="en-US" sz="1800">
                <a:latin typeface="Calibri"/>
                <a:ea typeface="Calibri"/>
                <a:cs typeface="Calibri"/>
                <a:sym typeface="Calibri"/>
              </a:rPr>
              <a:t>Coalition staff provide technical expertise and hands-on problem-solving support to tailor clean transportation projects to unique needs. This expertise includes:</a:t>
            </a:r>
            <a:endParaRPr sz="1800">
              <a:latin typeface="Calibri"/>
              <a:ea typeface="Calibri"/>
              <a:cs typeface="Calibri"/>
              <a:sym typeface="Calibri"/>
            </a:endParaRPr>
          </a:p>
          <a:p>
            <a:pPr indent="-285750" lvl="0" marL="285750" marR="0" rtl="0" algn="l">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Evaluating the clean transportation technology options that meet on-the-ground needs and can reduce costs, energy consumption, and traffic congestion</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Developing strategies to reduce emissions of greenhouse gases and other pollutants</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Building collaborative relationships with communities, fleets, and industry partners to solve problems and identify and address technology barriers</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Identifying funding opportunities for clean transportation and assisting with navigating funding application processes. </a:t>
            </a:r>
            <a:endParaRPr/>
          </a:p>
          <a:p>
            <a:pPr indent="0" lvl="0" marL="0" rtl="0" algn="l">
              <a:spcBef>
                <a:spcPts val="800"/>
              </a:spcBef>
              <a:spcAft>
                <a:spcPts val="0"/>
              </a:spcAft>
              <a:buNone/>
            </a:pPr>
            <a:r>
              <a:t/>
            </a:r>
            <a:endParaRPr/>
          </a:p>
        </p:txBody>
      </p:sp>
      <p:sp>
        <p:nvSpPr>
          <p:cNvPr id="518" name="Google Shape;51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4" name="Google Shape;53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I wanted to give a little more context behind this work and why we’re doing it. This quarterly working group session is a results of both Vermont and Maine Clean Communities receiving funding from the National Renewable Energy Lab, or NREL, to coordinate and convene these quarterly working group sessions.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We’ve learned a lot about renewable diesel since we started discussions with stakeholders and fleets in the Northeast over a year ago, which led to use hosting our first renewable diesel webinar in September of 2024. Building off the success from that webinar, we wanted to do a deeper dive to assess the current and future demand for renewable diesel, consider heavy-duty on- and off-road applications, and understand fueling needs, capacity, logistics and cost needed to bring RD further norther. </a:t>
            </a:r>
            <a:endParaRPr/>
          </a:p>
        </p:txBody>
      </p:sp>
      <p:sp>
        <p:nvSpPr>
          <p:cNvPr id="552" name="Google Shape;55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5" name="Google Shape;58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2.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2.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Illustrated">
  <p:cSld name="Title Slide – Illustrated">
    <p:spTree>
      <p:nvGrpSpPr>
        <p:cNvPr id="12" name="Shape 12"/>
        <p:cNvGrpSpPr/>
        <p:nvPr/>
      </p:nvGrpSpPr>
      <p:grpSpPr>
        <a:xfrm>
          <a:off x="0" y="0"/>
          <a:ext cx="0" cy="0"/>
          <a:chOff x="0" y="0"/>
          <a:chExt cx="0" cy="0"/>
        </a:xfrm>
      </p:grpSpPr>
      <p:pic>
        <p:nvPicPr>
          <p:cNvPr descr="A green landscape with a bridge and buildings&#10;&#10;Description automatically generated" id="13" name="Google Shape;13;p20"/>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4" name="Google Shape;14;p20"/>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5" name="Google Shape;15;p20"/>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6" name="Google Shape;16;p20"/>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Photo">
  <p:cSld name="4-Icons Slide – Photo">
    <p:spTree>
      <p:nvGrpSpPr>
        <p:cNvPr id="18" name="Shape 18"/>
        <p:cNvGrpSpPr/>
        <p:nvPr/>
      </p:nvGrpSpPr>
      <p:grpSpPr>
        <a:xfrm>
          <a:off x="0" y="0"/>
          <a:ext cx="0" cy="0"/>
          <a:chOff x="0" y="0"/>
          <a:chExt cx="0" cy="0"/>
        </a:xfrm>
      </p:grpSpPr>
      <p:sp>
        <p:nvSpPr>
          <p:cNvPr id="19" name="Google Shape;19;p2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 name="Google Shape;20;p21"/>
          <p:cNvSpPr txBox="1"/>
          <p:nvPr>
            <p:ph idx="1"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 name="Google Shape;21;p21"/>
          <p:cNvSpPr txBox="1"/>
          <p:nvPr>
            <p:ph idx="2"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 name="Google Shape;22;p21"/>
          <p:cNvSpPr txBox="1"/>
          <p:nvPr>
            <p:ph idx="3"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21"/>
          <p:cNvSpPr txBox="1"/>
          <p:nvPr>
            <p:ph idx="4"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21"/>
          <p:cNvSpPr txBox="1"/>
          <p:nvPr>
            <p:ph idx="5"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 name="Google Shape;25;p21"/>
          <p:cNvSpPr txBox="1"/>
          <p:nvPr>
            <p:ph idx="6"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 name="Google Shape;26;p21"/>
          <p:cNvSpPr txBox="1"/>
          <p:nvPr>
            <p:ph idx="7"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21"/>
          <p:cNvSpPr txBox="1"/>
          <p:nvPr>
            <p:ph idx="8"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21"/>
          <p:cNvSpPr/>
          <p:nvPr>
            <p:ph idx="9" type="pic"/>
          </p:nvPr>
        </p:nvSpPr>
        <p:spPr>
          <a:xfrm>
            <a:off x="4846289" y="545717"/>
            <a:ext cx="647700" cy="647700"/>
          </a:xfrm>
          <a:prstGeom prst="rect">
            <a:avLst/>
          </a:prstGeom>
          <a:noFill/>
          <a:ln>
            <a:noFill/>
          </a:ln>
        </p:spPr>
      </p:sp>
      <p:sp>
        <p:nvSpPr>
          <p:cNvPr id="29" name="Google Shape;29;p21"/>
          <p:cNvSpPr/>
          <p:nvPr>
            <p:ph idx="13" type="pic"/>
          </p:nvPr>
        </p:nvSpPr>
        <p:spPr>
          <a:xfrm>
            <a:off x="4846289" y="1650617"/>
            <a:ext cx="647700" cy="647700"/>
          </a:xfrm>
          <a:prstGeom prst="rect">
            <a:avLst/>
          </a:prstGeom>
          <a:noFill/>
          <a:ln>
            <a:noFill/>
          </a:ln>
        </p:spPr>
      </p:sp>
      <p:sp>
        <p:nvSpPr>
          <p:cNvPr id="30" name="Google Shape;30;p21"/>
          <p:cNvSpPr/>
          <p:nvPr>
            <p:ph idx="14" type="pic"/>
          </p:nvPr>
        </p:nvSpPr>
        <p:spPr>
          <a:xfrm>
            <a:off x="4846289" y="2747897"/>
            <a:ext cx="647700" cy="647700"/>
          </a:xfrm>
          <a:prstGeom prst="rect">
            <a:avLst/>
          </a:prstGeom>
          <a:noFill/>
          <a:ln>
            <a:noFill/>
          </a:ln>
        </p:spPr>
      </p:sp>
      <p:sp>
        <p:nvSpPr>
          <p:cNvPr id="31" name="Google Shape;31;p21"/>
          <p:cNvSpPr/>
          <p:nvPr>
            <p:ph idx="15" type="pic"/>
          </p:nvPr>
        </p:nvSpPr>
        <p:spPr>
          <a:xfrm>
            <a:off x="4846289" y="3852797"/>
            <a:ext cx="647700" cy="647700"/>
          </a:xfrm>
          <a:prstGeom prst="rect">
            <a:avLst/>
          </a:prstGeom>
          <a:noFill/>
          <a:ln>
            <a:noFill/>
          </a:ln>
        </p:spPr>
      </p:sp>
      <p:sp>
        <p:nvSpPr>
          <p:cNvPr id="32" name="Google Shape;32;p21"/>
          <p:cNvSpPr/>
          <p:nvPr>
            <p:ph idx="16" type="pic"/>
          </p:nvPr>
        </p:nvSpPr>
        <p:spPr>
          <a:xfrm>
            <a:off x="0" y="6394"/>
            <a:ext cx="4846289" cy="5149896"/>
          </a:xfrm>
          <a:prstGeom prst="rect">
            <a:avLst/>
          </a:prstGeom>
          <a:solidFill>
            <a:srgbClr val="E6E8E8"/>
          </a:solidFill>
          <a:ln>
            <a:noFill/>
          </a:ln>
        </p:spPr>
      </p:sp>
      <p:sp>
        <p:nvSpPr>
          <p:cNvPr id="33" name="Google Shape;33;p2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 name="Google Shape;34;p2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Blue">
  <p:cSld name="Text Slide – Blue">
    <p:spTree>
      <p:nvGrpSpPr>
        <p:cNvPr id="35" name="Shape 35"/>
        <p:cNvGrpSpPr/>
        <p:nvPr/>
      </p:nvGrpSpPr>
      <p:grpSpPr>
        <a:xfrm>
          <a:off x="0" y="0"/>
          <a:ext cx="0" cy="0"/>
          <a:chOff x="0" y="0"/>
          <a:chExt cx="0" cy="0"/>
        </a:xfrm>
      </p:grpSpPr>
      <p:sp>
        <p:nvSpPr>
          <p:cNvPr id="36" name="Google Shape;36;p22"/>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22"/>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 name="Google Shape;38;p2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 name="Google Shape;39;p2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22"/>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p:cSld name="Text-Only Slide">
    <p:spTree>
      <p:nvGrpSpPr>
        <p:cNvPr id="41" name="Shape 41"/>
        <p:cNvGrpSpPr/>
        <p:nvPr/>
      </p:nvGrpSpPr>
      <p:grpSpPr>
        <a:xfrm>
          <a:off x="0" y="0"/>
          <a:ext cx="0" cy="0"/>
          <a:chOff x="0" y="0"/>
          <a:chExt cx="0" cy="0"/>
        </a:xfrm>
      </p:grpSpPr>
      <p:sp>
        <p:nvSpPr>
          <p:cNvPr id="42" name="Google Shape;42;p2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3"/>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2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 name="Google Shape;45;p2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Blue">
  <p:cSld name="4-Icons Slide (All Colors) – Blue">
    <p:spTree>
      <p:nvGrpSpPr>
        <p:cNvPr id="46" name="Shape 46"/>
        <p:cNvGrpSpPr/>
        <p:nvPr/>
      </p:nvGrpSpPr>
      <p:grpSpPr>
        <a:xfrm>
          <a:off x="0" y="0"/>
          <a:ext cx="0" cy="0"/>
          <a:chOff x="0" y="0"/>
          <a:chExt cx="0" cy="0"/>
        </a:xfrm>
      </p:grpSpPr>
      <p:sp>
        <p:nvSpPr>
          <p:cNvPr id="47" name="Google Shape;47;p24"/>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4"/>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 name="Google Shape;49;p24"/>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24"/>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 name="Google Shape;51;p24"/>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 name="Google Shape;52;p24"/>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24"/>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 name="Google Shape;54;p24"/>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24"/>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6" name="Google Shape;56;p24"/>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24"/>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8" name="Google Shape;58;p24"/>
          <p:cNvSpPr/>
          <p:nvPr>
            <p:ph idx="13" type="pic"/>
          </p:nvPr>
        </p:nvSpPr>
        <p:spPr>
          <a:xfrm>
            <a:off x="944170" y="2798074"/>
            <a:ext cx="587891" cy="587891"/>
          </a:xfrm>
          <a:prstGeom prst="rect">
            <a:avLst/>
          </a:prstGeom>
          <a:noFill/>
          <a:ln>
            <a:noFill/>
          </a:ln>
        </p:spPr>
      </p:sp>
      <p:sp>
        <p:nvSpPr>
          <p:cNvPr id="59" name="Google Shape;59;p2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2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1" name="Google Shape;61;p24"/>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 name="Google Shape;62;p24"/>
          <p:cNvSpPr/>
          <p:nvPr>
            <p:ph idx="14" type="pic"/>
          </p:nvPr>
        </p:nvSpPr>
        <p:spPr>
          <a:xfrm>
            <a:off x="3221087" y="2798074"/>
            <a:ext cx="587891" cy="587891"/>
          </a:xfrm>
          <a:prstGeom prst="rect">
            <a:avLst/>
          </a:prstGeom>
          <a:noFill/>
          <a:ln>
            <a:noFill/>
          </a:ln>
        </p:spPr>
      </p:sp>
      <p:sp>
        <p:nvSpPr>
          <p:cNvPr id="63" name="Google Shape;63;p24"/>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4" name="Google Shape;64;p24"/>
          <p:cNvSpPr/>
          <p:nvPr>
            <p:ph idx="15" type="pic"/>
          </p:nvPr>
        </p:nvSpPr>
        <p:spPr>
          <a:xfrm>
            <a:off x="5358724" y="2798074"/>
            <a:ext cx="587891" cy="587891"/>
          </a:xfrm>
          <a:prstGeom prst="rect">
            <a:avLst/>
          </a:prstGeom>
          <a:noFill/>
          <a:ln>
            <a:noFill/>
          </a:ln>
        </p:spPr>
      </p:sp>
      <p:sp>
        <p:nvSpPr>
          <p:cNvPr id="65" name="Google Shape;65;p24"/>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6" name="Google Shape;66;p24"/>
          <p:cNvSpPr/>
          <p:nvPr>
            <p:ph idx="16" type="pic"/>
          </p:nvPr>
        </p:nvSpPr>
        <p:spPr>
          <a:xfrm>
            <a:off x="7496361" y="2798074"/>
            <a:ext cx="587891" cy="587891"/>
          </a:xfrm>
          <a:prstGeom prst="rect">
            <a:avLst/>
          </a:prstGeom>
          <a:noFill/>
          <a:ln>
            <a:noFill/>
          </a:ln>
        </p:spPr>
      </p:sp>
      <p:sp>
        <p:nvSpPr>
          <p:cNvPr id="67" name="Google Shape;67;p24"/>
          <p:cNvSpPr/>
          <p:nvPr/>
        </p:nvSpPr>
        <p:spPr>
          <a:xfrm rot="10800000">
            <a:off x="4755097" y="0"/>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hoto">
  <p:cSld name="Title Slide – Photo">
    <p:spTree>
      <p:nvGrpSpPr>
        <p:cNvPr id="68" name="Shape 68"/>
        <p:cNvGrpSpPr/>
        <p:nvPr/>
      </p:nvGrpSpPr>
      <p:grpSpPr>
        <a:xfrm>
          <a:off x="0" y="0"/>
          <a:ext cx="0" cy="0"/>
          <a:chOff x="0" y="0"/>
          <a:chExt cx="0" cy="0"/>
        </a:xfrm>
      </p:grpSpPr>
      <p:sp>
        <p:nvSpPr>
          <p:cNvPr id="69" name="Google Shape;69;p25"/>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5"/>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1" name="Google Shape;71;p2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72" name="Google Shape;72;p25"/>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73" name="Google Shape;73;p25"/>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Green">
  <p:cSld name="3-Icons Slide – Green">
    <p:spTree>
      <p:nvGrpSpPr>
        <p:cNvPr id="74" name="Shape 74"/>
        <p:cNvGrpSpPr/>
        <p:nvPr/>
      </p:nvGrpSpPr>
      <p:grpSpPr>
        <a:xfrm>
          <a:off x="0" y="0"/>
          <a:ext cx="0" cy="0"/>
          <a:chOff x="0" y="0"/>
          <a:chExt cx="0" cy="0"/>
        </a:xfrm>
      </p:grpSpPr>
      <p:sp>
        <p:nvSpPr>
          <p:cNvPr id="75" name="Google Shape;75;p2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6" name="Google Shape;76;p2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7" name="Google Shape;77;p2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2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2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0" name="Google Shape;80;p2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26"/>
          <p:cNvSpPr/>
          <p:nvPr>
            <p:ph idx="4" type="pic"/>
          </p:nvPr>
        </p:nvSpPr>
        <p:spPr>
          <a:xfrm>
            <a:off x="4983263" y="883592"/>
            <a:ext cx="556426" cy="556426"/>
          </a:xfrm>
          <a:prstGeom prst="rect">
            <a:avLst/>
          </a:prstGeom>
          <a:noFill/>
          <a:ln>
            <a:noFill/>
          </a:ln>
        </p:spPr>
      </p:sp>
      <p:sp>
        <p:nvSpPr>
          <p:cNvPr id="82" name="Google Shape;82;p2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3" name="Google Shape;83;p2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2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2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2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 name="Google Shape;87;p26"/>
          <p:cNvSpPr/>
          <p:nvPr>
            <p:ph idx="9" type="pic"/>
          </p:nvPr>
        </p:nvSpPr>
        <p:spPr>
          <a:xfrm>
            <a:off x="4983263" y="1973458"/>
            <a:ext cx="556426" cy="556426"/>
          </a:xfrm>
          <a:prstGeom prst="rect">
            <a:avLst/>
          </a:prstGeom>
          <a:noFill/>
          <a:ln>
            <a:noFill/>
          </a:ln>
        </p:spPr>
      </p:sp>
      <p:sp>
        <p:nvSpPr>
          <p:cNvPr id="88" name="Google Shape;88;p2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9" name="Google Shape;89;p26"/>
          <p:cNvSpPr/>
          <p:nvPr>
            <p:ph idx="13" type="pic"/>
          </p:nvPr>
        </p:nvSpPr>
        <p:spPr>
          <a:xfrm>
            <a:off x="4983263" y="3063324"/>
            <a:ext cx="556426" cy="556426"/>
          </a:xfrm>
          <a:prstGeom prst="rect">
            <a:avLst/>
          </a:prstGeom>
          <a:noFill/>
          <a:ln>
            <a:noFill/>
          </a:ln>
        </p:spPr>
      </p:sp>
      <p:sp>
        <p:nvSpPr>
          <p:cNvPr id="90" name="Google Shape;90;p2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2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Green">
  <p:cSld name="4-Icons Highlight Slide – Green">
    <p:spTree>
      <p:nvGrpSpPr>
        <p:cNvPr id="92" name="Shape 92"/>
        <p:cNvGrpSpPr/>
        <p:nvPr/>
      </p:nvGrpSpPr>
      <p:grpSpPr>
        <a:xfrm>
          <a:off x="0" y="0"/>
          <a:ext cx="0" cy="0"/>
          <a:chOff x="0" y="0"/>
          <a:chExt cx="0" cy="0"/>
        </a:xfrm>
      </p:grpSpPr>
      <p:sp>
        <p:nvSpPr>
          <p:cNvPr id="93" name="Google Shape;93;p27"/>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27"/>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5" name="Google Shape;95;p27"/>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6" name="Google Shape;96;p27"/>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7" name="Google Shape;97;p2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8" name="Google Shape;98;p27"/>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9" name="Google Shape;99;p27"/>
          <p:cNvSpPr/>
          <p:nvPr>
            <p:ph idx="2" type="pic"/>
          </p:nvPr>
        </p:nvSpPr>
        <p:spPr>
          <a:xfrm>
            <a:off x="4572000" y="3827918"/>
            <a:ext cx="531546" cy="531546"/>
          </a:xfrm>
          <a:prstGeom prst="rect">
            <a:avLst/>
          </a:prstGeom>
          <a:noFill/>
          <a:ln>
            <a:noFill/>
          </a:ln>
        </p:spPr>
      </p:sp>
      <p:sp>
        <p:nvSpPr>
          <p:cNvPr id="100" name="Google Shape;100;p2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2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27"/>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27"/>
          <p:cNvSpPr/>
          <p:nvPr>
            <p:ph idx="3" type="pic"/>
          </p:nvPr>
        </p:nvSpPr>
        <p:spPr>
          <a:xfrm>
            <a:off x="952095" y="949647"/>
            <a:ext cx="556426" cy="556426"/>
          </a:xfrm>
          <a:prstGeom prst="rect">
            <a:avLst/>
          </a:prstGeom>
          <a:noFill/>
          <a:ln>
            <a:noFill/>
          </a:ln>
        </p:spPr>
      </p:sp>
      <p:sp>
        <p:nvSpPr>
          <p:cNvPr id="104" name="Google Shape;104;p27"/>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5" name="Google Shape;105;p27"/>
          <p:cNvSpPr/>
          <p:nvPr>
            <p:ph idx="4" type="pic"/>
          </p:nvPr>
        </p:nvSpPr>
        <p:spPr>
          <a:xfrm>
            <a:off x="2825379" y="949647"/>
            <a:ext cx="556426" cy="556426"/>
          </a:xfrm>
          <a:prstGeom prst="rect">
            <a:avLst/>
          </a:prstGeom>
          <a:noFill/>
          <a:ln>
            <a:noFill/>
          </a:ln>
        </p:spPr>
      </p:sp>
      <p:sp>
        <p:nvSpPr>
          <p:cNvPr id="106" name="Google Shape;106;p27"/>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7" name="Google Shape;107;p27"/>
          <p:cNvSpPr/>
          <p:nvPr>
            <p:ph idx="5" type="pic"/>
          </p:nvPr>
        </p:nvSpPr>
        <p:spPr>
          <a:xfrm>
            <a:off x="952095" y="2852588"/>
            <a:ext cx="556426" cy="556426"/>
          </a:xfrm>
          <a:prstGeom prst="rect">
            <a:avLst/>
          </a:prstGeom>
          <a:noFill/>
          <a:ln>
            <a:noFill/>
          </a:ln>
        </p:spPr>
      </p:sp>
      <p:sp>
        <p:nvSpPr>
          <p:cNvPr id="108" name="Google Shape;108;p27"/>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9" name="Google Shape;109;p27"/>
          <p:cNvSpPr/>
          <p:nvPr>
            <p:ph idx="6" type="pic"/>
          </p:nvPr>
        </p:nvSpPr>
        <p:spPr>
          <a:xfrm>
            <a:off x="2825379" y="2852588"/>
            <a:ext cx="556426" cy="556426"/>
          </a:xfrm>
          <a:prstGeom prst="rect">
            <a:avLst/>
          </a:prstGeom>
          <a:noFill/>
          <a:ln>
            <a:noFill/>
          </a:ln>
        </p:spPr>
      </p:sp>
      <p:sp>
        <p:nvSpPr>
          <p:cNvPr id="110" name="Google Shape;110;p27"/>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27"/>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27"/>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27"/>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2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27"/>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Green">
  <p:cSld name="Transition Slide – Green">
    <p:spTree>
      <p:nvGrpSpPr>
        <p:cNvPr id="117" name="Shape 117"/>
        <p:cNvGrpSpPr/>
        <p:nvPr/>
      </p:nvGrpSpPr>
      <p:grpSpPr>
        <a:xfrm>
          <a:off x="0" y="0"/>
          <a:ext cx="0" cy="0"/>
          <a:chOff x="0" y="0"/>
          <a:chExt cx="0" cy="0"/>
        </a:xfrm>
      </p:grpSpPr>
      <p:pic>
        <p:nvPicPr>
          <p:cNvPr descr="A green and black background&#10;&#10;Description automatically generated" id="118" name="Google Shape;118;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9" name="Google Shape;119;p28"/>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2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 name="Google Shape;121;p2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Photo">
  <p:cSld name="Closing Slide – Photo">
    <p:spTree>
      <p:nvGrpSpPr>
        <p:cNvPr id="122" name="Shape 122"/>
        <p:cNvGrpSpPr/>
        <p:nvPr/>
      </p:nvGrpSpPr>
      <p:grpSpPr>
        <a:xfrm>
          <a:off x="0" y="0"/>
          <a:ext cx="0" cy="0"/>
          <a:chOff x="0" y="0"/>
          <a:chExt cx="0" cy="0"/>
        </a:xfrm>
      </p:grpSpPr>
      <p:sp>
        <p:nvSpPr>
          <p:cNvPr id="123" name="Google Shape;123;p29"/>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9"/>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descr="A logo for a company&#10;&#10;Description automatically generated" id="125" name="Google Shape;125;p29"/>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126" name="Google Shape;126;p29"/>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Green">
  <p:cSld name="Text Slide – Green">
    <p:spTree>
      <p:nvGrpSpPr>
        <p:cNvPr id="127" name="Shape 127"/>
        <p:cNvGrpSpPr/>
        <p:nvPr/>
      </p:nvGrpSpPr>
      <p:grpSpPr>
        <a:xfrm>
          <a:off x="0" y="0"/>
          <a:ext cx="0" cy="0"/>
          <a:chOff x="0" y="0"/>
          <a:chExt cx="0" cy="0"/>
        </a:xfrm>
      </p:grpSpPr>
      <p:sp>
        <p:nvSpPr>
          <p:cNvPr id="128" name="Google Shape;128;p30"/>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0"/>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3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 name="Google Shape;131;p3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30"/>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Illustrated">
  <p:cSld name="Closing Slide – Illustrated">
    <p:spTree>
      <p:nvGrpSpPr>
        <p:cNvPr id="133" name="Shape 133"/>
        <p:cNvGrpSpPr/>
        <p:nvPr/>
      </p:nvGrpSpPr>
      <p:grpSpPr>
        <a:xfrm>
          <a:off x="0" y="0"/>
          <a:ext cx="0" cy="0"/>
          <a:chOff x="0" y="0"/>
          <a:chExt cx="0" cy="0"/>
        </a:xfrm>
      </p:grpSpPr>
      <p:pic>
        <p:nvPicPr>
          <p:cNvPr descr="A green landscape with a bridge and buildings&#10;&#10;Description automatically generated" id="134" name="Google Shape;134;p31"/>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35" name="Google Shape;135;p3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36" name="Google Shape;136;p31"/>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37" name="Google Shape;137;p3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Green">
  <p:cSld name="4-Icons Slide – Green">
    <p:spTree>
      <p:nvGrpSpPr>
        <p:cNvPr id="139" name="Shape 139"/>
        <p:cNvGrpSpPr/>
        <p:nvPr/>
      </p:nvGrpSpPr>
      <p:grpSpPr>
        <a:xfrm>
          <a:off x="0" y="0"/>
          <a:ext cx="0" cy="0"/>
          <a:chOff x="0" y="0"/>
          <a:chExt cx="0" cy="0"/>
        </a:xfrm>
      </p:grpSpPr>
      <p:sp>
        <p:nvSpPr>
          <p:cNvPr id="140" name="Google Shape;140;p32"/>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1" name="Google Shape;141;p32"/>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2" name="Google Shape;142;p32"/>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2"/>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4" name="Google Shape;144;p32"/>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2"/>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6" name="Google Shape;146;p32"/>
          <p:cNvSpPr/>
          <p:nvPr>
            <p:ph idx="4" type="pic"/>
          </p:nvPr>
        </p:nvSpPr>
        <p:spPr>
          <a:xfrm>
            <a:off x="4983263" y="591972"/>
            <a:ext cx="556426" cy="556426"/>
          </a:xfrm>
          <a:prstGeom prst="rect">
            <a:avLst/>
          </a:prstGeom>
          <a:noFill/>
          <a:ln>
            <a:noFill/>
          </a:ln>
        </p:spPr>
      </p:sp>
      <p:sp>
        <p:nvSpPr>
          <p:cNvPr id="147" name="Google Shape;147;p32"/>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2"/>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9" name="Google Shape;149;p32"/>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0" name="Google Shape;150;p32"/>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1" name="Google Shape;151;p32"/>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2" name="Google Shape;152;p32"/>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3" name="Google Shape;153;p32"/>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4" name="Google Shape;154;p32"/>
          <p:cNvSpPr/>
          <p:nvPr>
            <p:ph idx="14" type="pic"/>
          </p:nvPr>
        </p:nvSpPr>
        <p:spPr>
          <a:xfrm>
            <a:off x="4983263" y="1681838"/>
            <a:ext cx="556426" cy="556426"/>
          </a:xfrm>
          <a:prstGeom prst="rect">
            <a:avLst/>
          </a:prstGeom>
          <a:noFill/>
          <a:ln>
            <a:noFill/>
          </a:ln>
        </p:spPr>
      </p:sp>
      <p:sp>
        <p:nvSpPr>
          <p:cNvPr id="155" name="Google Shape;155;p32"/>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6" name="Google Shape;156;p32"/>
          <p:cNvSpPr/>
          <p:nvPr>
            <p:ph idx="15" type="pic"/>
          </p:nvPr>
        </p:nvSpPr>
        <p:spPr>
          <a:xfrm>
            <a:off x="4983263" y="2771704"/>
            <a:ext cx="556426" cy="556426"/>
          </a:xfrm>
          <a:prstGeom prst="rect">
            <a:avLst/>
          </a:prstGeom>
          <a:noFill/>
          <a:ln>
            <a:noFill/>
          </a:ln>
        </p:spPr>
      </p:sp>
      <p:sp>
        <p:nvSpPr>
          <p:cNvPr id="157" name="Google Shape;157;p32"/>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8" name="Google Shape;158;p32"/>
          <p:cNvSpPr/>
          <p:nvPr>
            <p:ph idx="16" type="pic"/>
          </p:nvPr>
        </p:nvSpPr>
        <p:spPr>
          <a:xfrm>
            <a:off x="4983263" y="3861570"/>
            <a:ext cx="556426" cy="556426"/>
          </a:xfrm>
          <a:prstGeom prst="rect">
            <a:avLst/>
          </a:prstGeom>
          <a:noFill/>
          <a:ln>
            <a:noFill/>
          </a:ln>
        </p:spPr>
      </p:sp>
      <p:sp>
        <p:nvSpPr>
          <p:cNvPr id="159" name="Google Shape;159;p3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 name="Google Shape;160;p3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Blue">
  <p:cSld name="4-Icons Slide – Blue">
    <p:spTree>
      <p:nvGrpSpPr>
        <p:cNvPr id="161" name="Shape 161"/>
        <p:cNvGrpSpPr/>
        <p:nvPr/>
      </p:nvGrpSpPr>
      <p:grpSpPr>
        <a:xfrm>
          <a:off x="0" y="0"/>
          <a:ext cx="0" cy="0"/>
          <a:chOff x="0" y="0"/>
          <a:chExt cx="0" cy="0"/>
        </a:xfrm>
      </p:grpSpPr>
      <p:sp>
        <p:nvSpPr>
          <p:cNvPr id="162" name="Google Shape;162;p33"/>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3" name="Google Shape;163;p33"/>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4" name="Google Shape;164;p33"/>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33"/>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3"/>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3"/>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8" name="Google Shape;168;p33"/>
          <p:cNvSpPr/>
          <p:nvPr>
            <p:ph idx="4" type="pic"/>
          </p:nvPr>
        </p:nvSpPr>
        <p:spPr>
          <a:xfrm>
            <a:off x="4983263" y="591972"/>
            <a:ext cx="556426" cy="556426"/>
          </a:xfrm>
          <a:prstGeom prst="rect">
            <a:avLst/>
          </a:prstGeom>
          <a:noFill/>
          <a:ln>
            <a:noFill/>
          </a:ln>
        </p:spPr>
      </p:sp>
      <p:sp>
        <p:nvSpPr>
          <p:cNvPr id="169" name="Google Shape;169;p33"/>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0" name="Google Shape;170;p33"/>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1" name="Google Shape;171;p33"/>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2" name="Google Shape;172;p33"/>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3" name="Google Shape;173;p33"/>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4" name="Google Shape;174;p33"/>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33"/>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6" name="Google Shape;176;p33"/>
          <p:cNvSpPr/>
          <p:nvPr>
            <p:ph idx="14" type="pic"/>
          </p:nvPr>
        </p:nvSpPr>
        <p:spPr>
          <a:xfrm>
            <a:off x="4983263" y="1681838"/>
            <a:ext cx="556426" cy="556426"/>
          </a:xfrm>
          <a:prstGeom prst="rect">
            <a:avLst/>
          </a:prstGeom>
          <a:noFill/>
          <a:ln>
            <a:noFill/>
          </a:ln>
        </p:spPr>
      </p:sp>
      <p:sp>
        <p:nvSpPr>
          <p:cNvPr id="177" name="Google Shape;177;p33"/>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8" name="Google Shape;178;p33"/>
          <p:cNvSpPr/>
          <p:nvPr>
            <p:ph idx="15" type="pic"/>
          </p:nvPr>
        </p:nvSpPr>
        <p:spPr>
          <a:xfrm>
            <a:off x="4983263" y="2771704"/>
            <a:ext cx="556426" cy="556426"/>
          </a:xfrm>
          <a:prstGeom prst="rect">
            <a:avLst/>
          </a:prstGeom>
          <a:noFill/>
          <a:ln>
            <a:noFill/>
          </a:ln>
        </p:spPr>
      </p:sp>
      <p:sp>
        <p:nvSpPr>
          <p:cNvPr id="179" name="Google Shape;179;p33"/>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0" name="Google Shape;180;p33"/>
          <p:cNvSpPr/>
          <p:nvPr>
            <p:ph idx="16" type="pic"/>
          </p:nvPr>
        </p:nvSpPr>
        <p:spPr>
          <a:xfrm>
            <a:off x="4983263" y="3861570"/>
            <a:ext cx="556426" cy="556426"/>
          </a:xfrm>
          <a:prstGeom prst="rect">
            <a:avLst/>
          </a:prstGeom>
          <a:noFill/>
          <a:ln>
            <a:noFill/>
          </a:ln>
        </p:spPr>
      </p:sp>
      <p:sp>
        <p:nvSpPr>
          <p:cNvPr id="181" name="Google Shape;181;p3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2" name="Google Shape;182;p3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Yellow">
  <p:cSld name="4-Icons Slide – Yellow">
    <p:spTree>
      <p:nvGrpSpPr>
        <p:cNvPr id="183" name="Shape 183"/>
        <p:cNvGrpSpPr/>
        <p:nvPr/>
      </p:nvGrpSpPr>
      <p:grpSpPr>
        <a:xfrm>
          <a:off x="0" y="0"/>
          <a:ext cx="0" cy="0"/>
          <a:chOff x="0" y="0"/>
          <a:chExt cx="0" cy="0"/>
        </a:xfrm>
      </p:grpSpPr>
      <p:sp>
        <p:nvSpPr>
          <p:cNvPr id="184" name="Google Shape;184;p34"/>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5" name="Google Shape;185;p34"/>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6" name="Google Shape;186;p34"/>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34"/>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8" name="Google Shape;188;p34"/>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9" name="Google Shape;189;p34"/>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4"/>
          <p:cNvSpPr/>
          <p:nvPr>
            <p:ph idx="4" type="pic"/>
          </p:nvPr>
        </p:nvSpPr>
        <p:spPr>
          <a:xfrm>
            <a:off x="4983263" y="591972"/>
            <a:ext cx="556426" cy="556426"/>
          </a:xfrm>
          <a:prstGeom prst="rect">
            <a:avLst/>
          </a:prstGeom>
          <a:noFill/>
          <a:ln>
            <a:noFill/>
          </a:ln>
        </p:spPr>
      </p:sp>
      <p:sp>
        <p:nvSpPr>
          <p:cNvPr id="191" name="Google Shape;191;p34"/>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2" name="Google Shape;192;p34"/>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3" name="Google Shape;193;p34"/>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4" name="Google Shape;194;p34"/>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5" name="Google Shape;195;p34"/>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6" name="Google Shape;196;p34"/>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7" name="Google Shape;197;p34"/>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8" name="Google Shape;198;p34"/>
          <p:cNvSpPr/>
          <p:nvPr>
            <p:ph idx="14" type="pic"/>
          </p:nvPr>
        </p:nvSpPr>
        <p:spPr>
          <a:xfrm>
            <a:off x="4983263" y="1681838"/>
            <a:ext cx="556426" cy="556426"/>
          </a:xfrm>
          <a:prstGeom prst="rect">
            <a:avLst/>
          </a:prstGeom>
          <a:noFill/>
          <a:ln>
            <a:noFill/>
          </a:ln>
        </p:spPr>
      </p:sp>
      <p:sp>
        <p:nvSpPr>
          <p:cNvPr id="199" name="Google Shape;199;p34"/>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0" name="Google Shape;200;p34"/>
          <p:cNvSpPr/>
          <p:nvPr>
            <p:ph idx="15" type="pic"/>
          </p:nvPr>
        </p:nvSpPr>
        <p:spPr>
          <a:xfrm>
            <a:off x="4983263" y="2771704"/>
            <a:ext cx="556426" cy="556426"/>
          </a:xfrm>
          <a:prstGeom prst="rect">
            <a:avLst/>
          </a:prstGeom>
          <a:noFill/>
          <a:ln>
            <a:noFill/>
          </a:ln>
        </p:spPr>
      </p:sp>
      <p:sp>
        <p:nvSpPr>
          <p:cNvPr id="201" name="Google Shape;201;p34"/>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2" name="Google Shape;202;p34"/>
          <p:cNvSpPr/>
          <p:nvPr>
            <p:ph idx="16" type="pic"/>
          </p:nvPr>
        </p:nvSpPr>
        <p:spPr>
          <a:xfrm>
            <a:off x="4983263" y="3861570"/>
            <a:ext cx="556426" cy="556426"/>
          </a:xfrm>
          <a:prstGeom prst="rect">
            <a:avLst/>
          </a:prstGeom>
          <a:noFill/>
          <a:ln>
            <a:noFill/>
          </a:ln>
        </p:spPr>
      </p:sp>
      <p:sp>
        <p:nvSpPr>
          <p:cNvPr id="203" name="Google Shape;203;p3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4" name="Google Shape;204;p3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Blue">
  <p:cSld name="3-Icons Slide – Blue">
    <p:spTree>
      <p:nvGrpSpPr>
        <p:cNvPr id="205" name="Shape 205"/>
        <p:cNvGrpSpPr/>
        <p:nvPr/>
      </p:nvGrpSpPr>
      <p:grpSpPr>
        <a:xfrm>
          <a:off x="0" y="0"/>
          <a:ext cx="0" cy="0"/>
          <a:chOff x="0" y="0"/>
          <a:chExt cx="0" cy="0"/>
        </a:xfrm>
      </p:grpSpPr>
      <p:sp>
        <p:nvSpPr>
          <p:cNvPr id="206" name="Google Shape;206;p35"/>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7" name="Google Shape;207;p35"/>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8" name="Google Shape;208;p3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3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0" name="Google Shape;210;p35"/>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1" name="Google Shape;211;p35"/>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35"/>
          <p:cNvSpPr/>
          <p:nvPr>
            <p:ph idx="4" type="pic"/>
          </p:nvPr>
        </p:nvSpPr>
        <p:spPr>
          <a:xfrm>
            <a:off x="4983263" y="883592"/>
            <a:ext cx="556426" cy="556426"/>
          </a:xfrm>
          <a:prstGeom prst="rect">
            <a:avLst/>
          </a:prstGeom>
          <a:noFill/>
          <a:ln>
            <a:noFill/>
          </a:ln>
        </p:spPr>
      </p:sp>
      <p:sp>
        <p:nvSpPr>
          <p:cNvPr id="213" name="Google Shape;213;p35"/>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4" name="Google Shape;214;p35"/>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5" name="Google Shape;215;p35"/>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6" name="Google Shape;216;p35"/>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7" name="Google Shape;217;p35"/>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18" name="Google Shape;218;p35"/>
          <p:cNvSpPr/>
          <p:nvPr>
            <p:ph idx="9" type="pic"/>
          </p:nvPr>
        </p:nvSpPr>
        <p:spPr>
          <a:xfrm>
            <a:off x="4983263" y="1973458"/>
            <a:ext cx="556426" cy="556426"/>
          </a:xfrm>
          <a:prstGeom prst="rect">
            <a:avLst/>
          </a:prstGeom>
          <a:noFill/>
          <a:ln>
            <a:noFill/>
          </a:ln>
        </p:spPr>
      </p:sp>
      <p:sp>
        <p:nvSpPr>
          <p:cNvPr id="219" name="Google Shape;219;p35"/>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0" name="Google Shape;220;p35"/>
          <p:cNvSpPr/>
          <p:nvPr>
            <p:ph idx="13" type="pic"/>
          </p:nvPr>
        </p:nvSpPr>
        <p:spPr>
          <a:xfrm>
            <a:off x="4983263" y="3063324"/>
            <a:ext cx="556426" cy="556426"/>
          </a:xfrm>
          <a:prstGeom prst="rect">
            <a:avLst/>
          </a:prstGeom>
          <a:noFill/>
          <a:ln>
            <a:noFill/>
          </a:ln>
        </p:spPr>
      </p:sp>
      <p:sp>
        <p:nvSpPr>
          <p:cNvPr id="221" name="Google Shape;221;p3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2" name="Google Shape;222;p3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Yellow">
  <p:cSld name="3-Icons Slide – Yellow">
    <p:spTree>
      <p:nvGrpSpPr>
        <p:cNvPr id="223" name="Shape 223"/>
        <p:cNvGrpSpPr/>
        <p:nvPr/>
      </p:nvGrpSpPr>
      <p:grpSpPr>
        <a:xfrm>
          <a:off x="0" y="0"/>
          <a:ext cx="0" cy="0"/>
          <a:chOff x="0" y="0"/>
          <a:chExt cx="0" cy="0"/>
        </a:xfrm>
      </p:grpSpPr>
      <p:sp>
        <p:nvSpPr>
          <p:cNvPr id="224" name="Google Shape;224;p3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5" name="Google Shape;225;p3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6" name="Google Shape;226;p3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3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8" name="Google Shape;228;p3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9" name="Google Shape;229;p3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0" name="Google Shape;230;p36"/>
          <p:cNvSpPr/>
          <p:nvPr>
            <p:ph idx="4" type="pic"/>
          </p:nvPr>
        </p:nvSpPr>
        <p:spPr>
          <a:xfrm>
            <a:off x="4983263" y="883592"/>
            <a:ext cx="556426" cy="556426"/>
          </a:xfrm>
          <a:prstGeom prst="rect">
            <a:avLst/>
          </a:prstGeom>
          <a:noFill/>
          <a:ln>
            <a:noFill/>
          </a:ln>
        </p:spPr>
      </p:sp>
      <p:sp>
        <p:nvSpPr>
          <p:cNvPr id="231" name="Google Shape;231;p3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2" name="Google Shape;232;p3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3" name="Google Shape;233;p3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4" name="Google Shape;234;p3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5" name="Google Shape;235;p3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6" name="Google Shape;236;p36"/>
          <p:cNvSpPr/>
          <p:nvPr>
            <p:ph idx="9" type="pic"/>
          </p:nvPr>
        </p:nvSpPr>
        <p:spPr>
          <a:xfrm>
            <a:off x="4983263" y="1973458"/>
            <a:ext cx="556426" cy="556426"/>
          </a:xfrm>
          <a:prstGeom prst="rect">
            <a:avLst/>
          </a:prstGeom>
          <a:noFill/>
          <a:ln>
            <a:noFill/>
          </a:ln>
        </p:spPr>
      </p:sp>
      <p:sp>
        <p:nvSpPr>
          <p:cNvPr id="237" name="Google Shape;237;p3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8" name="Google Shape;238;p36"/>
          <p:cNvSpPr/>
          <p:nvPr>
            <p:ph idx="13" type="pic"/>
          </p:nvPr>
        </p:nvSpPr>
        <p:spPr>
          <a:xfrm>
            <a:off x="4983263" y="3063324"/>
            <a:ext cx="556426" cy="556426"/>
          </a:xfrm>
          <a:prstGeom prst="rect">
            <a:avLst/>
          </a:prstGeom>
          <a:noFill/>
          <a:ln>
            <a:noFill/>
          </a:ln>
        </p:spPr>
      </p:sp>
      <p:sp>
        <p:nvSpPr>
          <p:cNvPr id="239" name="Google Shape;239;p3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3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Green">
  <p:cSld name="4-Icons Slide (All Colors) – Green">
    <p:spTree>
      <p:nvGrpSpPr>
        <p:cNvPr id="241" name="Shape 241"/>
        <p:cNvGrpSpPr/>
        <p:nvPr/>
      </p:nvGrpSpPr>
      <p:grpSpPr>
        <a:xfrm>
          <a:off x="0" y="0"/>
          <a:ext cx="0" cy="0"/>
          <a:chOff x="0" y="0"/>
          <a:chExt cx="0" cy="0"/>
        </a:xfrm>
      </p:grpSpPr>
      <p:sp>
        <p:nvSpPr>
          <p:cNvPr id="242" name="Google Shape;242;p37"/>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37"/>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4" name="Google Shape;244;p37"/>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5" name="Google Shape;245;p37"/>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6" name="Google Shape;246;p37"/>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7" name="Google Shape;247;p37"/>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8" name="Google Shape;248;p37"/>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9" name="Google Shape;249;p37"/>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0" name="Google Shape;250;p37"/>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1" name="Google Shape;251;p37"/>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2" name="Google Shape;252;p37"/>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3" name="Google Shape;253;p37"/>
          <p:cNvSpPr/>
          <p:nvPr>
            <p:ph idx="13" type="pic"/>
          </p:nvPr>
        </p:nvSpPr>
        <p:spPr>
          <a:xfrm>
            <a:off x="944170" y="2798074"/>
            <a:ext cx="587891" cy="587891"/>
          </a:xfrm>
          <a:prstGeom prst="rect">
            <a:avLst/>
          </a:prstGeom>
          <a:noFill/>
          <a:ln>
            <a:noFill/>
          </a:ln>
        </p:spPr>
      </p:sp>
      <p:sp>
        <p:nvSpPr>
          <p:cNvPr id="254" name="Google Shape;254;p3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 name="Google Shape;255;p3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6" name="Google Shape;256;p37"/>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7" name="Google Shape;257;p37"/>
          <p:cNvSpPr/>
          <p:nvPr>
            <p:ph idx="14" type="pic"/>
          </p:nvPr>
        </p:nvSpPr>
        <p:spPr>
          <a:xfrm>
            <a:off x="3221087" y="2798074"/>
            <a:ext cx="587891" cy="587891"/>
          </a:xfrm>
          <a:prstGeom prst="rect">
            <a:avLst/>
          </a:prstGeom>
          <a:noFill/>
          <a:ln>
            <a:noFill/>
          </a:ln>
        </p:spPr>
      </p:sp>
      <p:sp>
        <p:nvSpPr>
          <p:cNvPr id="258" name="Google Shape;258;p37"/>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9" name="Google Shape;259;p37"/>
          <p:cNvSpPr/>
          <p:nvPr>
            <p:ph idx="15" type="pic"/>
          </p:nvPr>
        </p:nvSpPr>
        <p:spPr>
          <a:xfrm>
            <a:off x="5358724" y="2798074"/>
            <a:ext cx="587891" cy="587891"/>
          </a:xfrm>
          <a:prstGeom prst="rect">
            <a:avLst/>
          </a:prstGeom>
          <a:noFill/>
          <a:ln>
            <a:noFill/>
          </a:ln>
        </p:spPr>
      </p:sp>
      <p:sp>
        <p:nvSpPr>
          <p:cNvPr id="260" name="Google Shape;260;p37"/>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1" name="Google Shape;261;p37"/>
          <p:cNvSpPr/>
          <p:nvPr>
            <p:ph idx="16" type="pic"/>
          </p:nvPr>
        </p:nvSpPr>
        <p:spPr>
          <a:xfrm>
            <a:off x="7496361" y="2798074"/>
            <a:ext cx="587891" cy="587891"/>
          </a:xfrm>
          <a:prstGeom prst="rect">
            <a:avLst/>
          </a:prstGeom>
          <a:noFill/>
          <a:ln>
            <a:noFill/>
          </a:ln>
        </p:spPr>
      </p:sp>
      <p:sp>
        <p:nvSpPr>
          <p:cNvPr id="262" name="Google Shape;262;p37"/>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Yellow">
  <p:cSld name="4-Icons Slide (All Colors) – Yellow">
    <p:spTree>
      <p:nvGrpSpPr>
        <p:cNvPr id="263" name="Shape 263"/>
        <p:cNvGrpSpPr/>
        <p:nvPr/>
      </p:nvGrpSpPr>
      <p:grpSpPr>
        <a:xfrm>
          <a:off x="0" y="0"/>
          <a:ext cx="0" cy="0"/>
          <a:chOff x="0" y="0"/>
          <a:chExt cx="0" cy="0"/>
        </a:xfrm>
      </p:grpSpPr>
      <p:sp>
        <p:nvSpPr>
          <p:cNvPr id="264" name="Google Shape;264;p38"/>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38"/>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6" name="Google Shape;266;p38"/>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7" name="Google Shape;267;p38"/>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8" name="Google Shape;268;p38"/>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9" name="Google Shape;269;p38"/>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0" name="Google Shape;270;p38"/>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1" name="Google Shape;271;p38"/>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38"/>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3" name="Google Shape;273;p38"/>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4" name="Google Shape;274;p38"/>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5" name="Google Shape;275;p38"/>
          <p:cNvSpPr/>
          <p:nvPr>
            <p:ph idx="13" type="pic"/>
          </p:nvPr>
        </p:nvSpPr>
        <p:spPr>
          <a:xfrm>
            <a:off x="944170" y="2798074"/>
            <a:ext cx="587891" cy="587891"/>
          </a:xfrm>
          <a:prstGeom prst="rect">
            <a:avLst/>
          </a:prstGeom>
          <a:noFill/>
          <a:ln>
            <a:noFill/>
          </a:ln>
        </p:spPr>
      </p:sp>
      <p:sp>
        <p:nvSpPr>
          <p:cNvPr id="276" name="Google Shape;276;p3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3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8" name="Google Shape;278;p38"/>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9" name="Google Shape;279;p38"/>
          <p:cNvSpPr/>
          <p:nvPr>
            <p:ph idx="14" type="pic"/>
          </p:nvPr>
        </p:nvSpPr>
        <p:spPr>
          <a:xfrm>
            <a:off x="3221087" y="2798074"/>
            <a:ext cx="587891" cy="587891"/>
          </a:xfrm>
          <a:prstGeom prst="rect">
            <a:avLst/>
          </a:prstGeom>
          <a:noFill/>
          <a:ln>
            <a:noFill/>
          </a:ln>
        </p:spPr>
      </p:sp>
      <p:sp>
        <p:nvSpPr>
          <p:cNvPr id="280" name="Google Shape;280;p38"/>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1" name="Google Shape;281;p38"/>
          <p:cNvSpPr/>
          <p:nvPr>
            <p:ph idx="15" type="pic"/>
          </p:nvPr>
        </p:nvSpPr>
        <p:spPr>
          <a:xfrm>
            <a:off x="5358724" y="2798074"/>
            <a:ext cx="587891" cy="587891"/>
          </a:xfrm>
          <a:prstGeom prst="rect">
            <a:avLst/>
          </a:prstGeom>
          <a:noFill/>
          <a:ln>
            <a:noFill/>
          </a:ln>
        </p:spPr>
      </p:sp>
      <p:sp>
        <p:nvSpPr>
          <p:cNvPr id="282" name="Google Shape;282;p38"/>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3" name="Google Shape;283;p38"/>
          <p:cNvSpPr/>
          <p:nvPr>
            <p:ph idx="16" type="pic"/>
          </p:nvPr>
        </p:nvSpPr>
        <p:spPr>
          <a:xfrm>
            <a:off x="7496361" y="2798074"/>
            <a:ext cx="587891" cy="587891"/>
          </a:xfrm>
          <a:prstGeom prst="rect">
            <a:avLst/>
          </a:prstGeom>
          <a:noFill/>
          <a:ln>
            <a:noFill/>
          </a:ln>
        </p:spPr>
      </p:sp>
      <p:sp>
        <p:nvSpPr>
          <p:cNvPr id="284" name="Google Shape;284;p38"/>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Blue">
  <p:cSld name="Transition Slide – Blue">
    <p:spTree>
      <p:nvGrpSpPr>
        <p:cNvPr id="285" name="Shape 285"/>
        <p:cNvGrpSpPr/>
        <p:nvPr/>
      </p:nvGrpSpPr>
      <p:grpSpPr>
        <a:xfrm>
          <a:off x="0" y="0"/>
          <a:ext cx="0" cy="0"/>
          <a:chOff x="0" y="0"/>
          <a:chExt cx="0" cy="0"/>
        </a:xfrm>
      </p:grpSpPr>
      <p:pic>
        <p:nvPicPr>
          <p:cNvPr id="286" name="Google Shape;286;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7" name="Google Shape;287;p3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3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9" name="Google Shape;289;p39"/>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Yellow">
  <p:cSld name="Transition Slide – Yellow">
    <p:spTree>
      <p:nvGrpSpPr>
        <p:cNvPr id="290" name="Shape 290"/>
        <p:cNvGrpSpPr/>
        <p:nvPr/>
      </p:nvGrpSpPr>
      <p:grpSpPr>
        <a:xfrm>
          <a:off x="0" y="0"/>
          <a:ext cx="0" cy="0"/>
          <a:chOff x="0" y="0"/>
          <a:chExt cx="0" cy="0"/>
        </a:xfrm>
      </p:grpSpPr>
      <p:pic>
        <p:nvPicPr>
          <p:cNvPr id="291" name="Google Shape;291;p4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92" name="Google Shape;292;p4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4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94" name="Google Shape;294;p40"/>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Green">
  <p:cSld name="L-Photo Slide – Green">
    <p:spTree>
      <p:nvGrpSpPr>
        <p:cNvPr id="295" name="Shape 295"/>
        <p:cNvGrpSpPr/>
        <p:nvPr/>
      </p:nvGrpSpPr>
      <p:grpSpPr>
        <a:xfrm>
          <a:off x="0" y="0"/>
          <a:ext cx="0" cy="0"/>
          <a:chOff x="0" y="0"/>
          <a:chExt cx="0" cy="0"/>
        </a:xfrm>
      </p:grpSpPr>
      <p:sp>
        <p:nvSpPr>
          <p:cNvPr id="296" name="Google Shape;296;p41"/>
          <p:cNvSpPr/>
          <p:nvPr/>
        </p:nvSpPr>
        <p:spPr>
          <a:xfrm>
            <a:off x="0" y="0"/>
            <a:ext cx="9144000" cy="5137106"/>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7" name="Google Shape;297;p4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8" name="Google Shape;298;p41"/>
          <p:cNvSpPr/>
          <p:nvPr>
            <p:ph idx="2" type="pic"/>
          </p:nvPr>
        </p:nvSpPr>
        <p:spPr>
          <a:xfrm>
            <a:off x="0" y="-4579"/>
            <a:ext cx="4844579" cy="5148079"/>
          </a:xfrm>
          <a:prstGeom prst="rect">
            <a:avLst/>
          </a:prstGeom>
          <a:solidFill>
            <a:srgbClr val="E6E8E8"/>
          </a:solidFill>
          <a:ln>
            <a:noFill/>
          </a:ln>
        </p:spPr>
      </p:sp>
      <p:sp>
        <p:nvSpPr>
          <p:cNvPr id="299" name="Google Shape;299;p41"/>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 name="Google Shape;300;p41"/>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1" name="Google Shape;301;p4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2" name="Google Shape;302;p4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Blue">
  <p:cSld name="L-Photo Slide – Blue">
    <p:spTree>
      <p:nvGrpSpPr>
        <p:cNvPr id="303" name="Shape 303"/>
        <p:cNvGrpSpPr/>
        <p:nvPr/>
      </p:nvGrpSpPr>
      <p:grpSpPr>
        <a:xfrm>
          <a:off x="0" y="0"/>
          <a:ext cx="0" cy="0"/>
          <a:chOff x="0" y="0"/>
          <a:chExt cx="0" cy="0"/>
        </a:xfrm>
      </p:grpSpPr>
      <p:sp>
        <p:nvSpPr>
          <p:cNvPr id="304" name="Google Shape;304;p42"/>
          <p:cNvSpPr/>
          <p:nvPr/>
        </p:nvSpPr>
        <p:spPr>
          <a:xfrm>
            <a:off x="0" y="0"/>
            <a:ext cx="9144000" cy="5137106"/>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5" name="Google Shape;305;p42"/>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6" name="Google Shape;306;p42"/>
          <p:cNvSpPr/>
          <p:nvPr>
            <p:ph idx="2" type="pic"/>
          </p:nvPr>
        </p:nvSpPr>
        <p:spPr>
          <a:xfrm>
            <a:off x="0" y="-4579"/>
            <a:ext cx="4844579" cy="5148079"/>
          </a:xfrm>
          <a:prstGeom prst="rect">
            <a:avLst/>
          </a:prstGeom>
          <a:solidFill>
            <a:srgbClr val="E6E8E8"/>
          </a:solidFill>
          <a:ln>
            <a:noFill/>
          </a:ln>
        </p:spPr>
      </p:sp>
      <p:sp>
        <p:nvSpPr>
          <p:cNvPr id="307" name="Google Shape;307;p42"/>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 name="Google Shape;308;p42"/>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4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0" name="Google Shape;310;p4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Yellow">
  <p:cSld name="L-Photo Slide – Yellow">
    <p:spTree>
      <p:nvGrpSpPr>
        <p:cNvPr id="311" name="Shape 311"/>
        <p:cNvGrpSpPr/>
        <p:nvPr/>
      </p:nvGrpSpPr>
      <p:grpSpPr>
        <a:xfrm>
          <a:off x="0" y="0"/>
          <a:ext cx="0" cy="0"/>
          <a:chOff x="0" y="0"/>
          <a:chExt cx="0" cy="0"/>
        </a:xfrm>
      </p:grpSpPr>
      <p:sp>
        <p:nvSpPr>
          <p:cNvPr id="312" name="Google Shape;312;p43"/>
          <p:cNvSpPr/>
          <p:nvPr/>
        </p:nvSpPr>
        <p:spPr>
          <a:xfrm>
            <a:off x="0" y="0"/>
            <a:ext cx="9144000" cy="5137106"/>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3" name="Google Shape;313;p43"/>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4" name="Google Shape;314;p43"/>
          <p:cNvSpPr/>
          <p:nvPr>
            <p:ph idx="2" type="pic"/>
          </p:nvPr>
        </p:nvSpPr>
        <p:spPr>
          <a:xfrm>
            <a:off x="0" y="-4579"/>
            <a:ext cx="4844579" cy="5148079"/>
          </a:xfrm>
          <a:prstGeom prst="rect">
            <a:avLst/>
          </a:prstGeom>
          <a:solidFill>
            <a:srgbClr val="E6E8E8"/>
          </a:solidFill>
          <a:ln>
            <a:noFill/>
          </a:ln>
        </p:spPr>
      </p:sp>
      <p:sp>
        <p:nvSpPr>
          <p:cNvPr id="315" name="Google Shape;315;p43"/>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43"/>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7" name="Google Shape;317;p4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8" name="Google Shape;318;p4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White">
  <p:cSld name="L-Photo Slide – White">
    <p:spTree>
      <p:nvGrpSpPr>
        <p:cNvPr id="319" name="Shape 319"/>
        <p:cNvGrpSpPr/>
        <p:nvPr/>
      </p:nvGrpSpPr>
      <p:grpSpPr>
        <a:xfrm>
          <a:off x="0" y="0"/>
          <a:ext cx="0" cy="0"/>
          <a:chOff x="0" y="0"/>
          <a:chExt cx="0" cy="0"/>
        </a:xfrm>
      </p:grpSpPr>
      <p:sp>
        <p:nvSpPr>
          <p:cNvPr id="320" name="Google Shape;320;p44"/>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1" name="Google Shape;321;p44"/>
          <p:cNvSpPr/>
          <p:nvPr>
            <p:ph idx="2" type="pic"/>
          </p:nvPr>
        </p:nvSpPr>
        <p:spPr>
          <a:xfrm>
            <a:off x="0" y="-4579"/>
            <a:ext cx="4844579" cy="5148079"/>
          </a:xfrm>
          <a:prstGeom prst="rect">
            <a:avLst/>
          </a:prstGeom>
          <a:solidFill>
            <a:srgbClr val="E6E8E8"/>
          </a:solidFill>
          <a:ln>
            <a:noFill/>
          </a:ln>
        </p:spPr>
      </p:sp>
      <p:sp>
        <p:nvSpPr>
          <p:cNvPr id="322" name="Google Shape;322;p44"/>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3" name="Google Shape;323;p44"/>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4" name="Google Shape;324;p4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 name="Google Shape;325;p4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Green">
  <p:cSld name="R-Photo Slide – Green">
    <p:spTree>
      <p:nvGrpSpPr>
        <p:cNvPr id="326" name="Shape 326"/>
        <p:cNvGrpSpPr/>
        <p:nvPr/>
      </p:nvGrpSpPr>
      <p:grpSpPr>
        <a:xfrm>
          <a:off x="0" y="0"/>
          <a:ext cx="0" cy="0"/>
          <a:chOff x="0" y="0"/>
          <a:chExt cx="0" cy="0"/>
        </a:xfrm>
      </p:grpSpPr>
      <p:sp>
        <p:nvSpPr>
          <p:cNvPr id="327" name="Google Shape;327;p45"/>
          <p:cNvSpPr/>
          <p:nvPr/>
        </p:nvSpPr>
        <p:spPr>
          <a:xfrm>
            <a:off x="0" y="0"/>
            <a:ext cx="9144000" cy="51435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8" name="Google Shape;328;p4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9" name="Google Shape;329;p45"/>
          <p:cNvSpPr/>
          <p:nvPr>
            <p:ph idx="2" type="pic"/>
          </p:nvPr>
        </p:nvSpPr>
        <p:spPr>
          <a:xfrm>
            <a:off x="4265080" y="-34599"/>
            <a:ext cx="4878920" cy="5178099"/>
          </a:xfrm>
          <a:prstGeom prst="rect">
            <a:avLst/>
          </a:prstGeom>
          <a:solidFill>
            <a:srgbClr val="E6E8E8"/>
          </a:solidFill>
          <a:ln>
            <a:noFill/>
          </a:ln>
        </p:spPr>
      </p:sp>
      <p:sp>
        <p:nvSpPr>
          <p:cNvPr id="330" name="Google Shape;330;p4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4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4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3" name="Google Shape;333;p4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Blue">
  <p:cSld name="R-Photo Slide – Blue">
    <p:spTree>
      <p:nvGrpSpPr>
        <p:cNvPr id="334" name="Shape 334"/>
        <p:cNvGrpSpPr/>
        <p:nvPr/>
      </p:nvGrpSpPr>
      <p:grpSpPr>
        <a:xfrm>
          <a:off x="0" y="0"/>
          <a:ext cx="0" cy="0"/>
          <a:chOff x="0" y="0"/>
          <a:chExt cx="0" cy="0"/>
        </a:xfrm>
      </p:grpSpPr>
      <p:sp>
        <p:nvSpPr>
          <p:cNvPr id="335" name="Google Shape;335;p46"/>
          <p:cNvSpPr/>
          <p:nvPr/>
        </p:nvSpPr>
        <p:spPr>
          <a:xfrm>
            <a:off x="0" y="0"/>
            <a:ext cx="9144000" cy="5143500"/>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6" name="Google Shape;336;p46"/>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7" name="Google Shape;337;p46"/>
          <p:cNvSpPr/>
          <p:nvPr>
            <p:ph idx="2" type="pic"/>
          </p:nvPr>
        </p:nvSpPr>
        <p:spPr>
          <a:xfrm>
            <a:off x="4265080" y="-34599"/>
            <a:ext cx="4878920" cy="5178099"/>
          </a:xfrm>
          <a:prstGeom prst="rect">
            <a:avLst/>
          </a:prstGeom>
          <a:solidFill>
            <a:srgbClr val="E6E8E8"/>
          </a:solidFill>
          <a:ln>
            <a:noFill/>
          </a:ln>
        </p:spPr>
      </p:sp>
      <p:sp>
        <p:nvSpPr>
          <p:cNvPr id="338" name="Google Shape;338;p4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9" name="Google Shape;339;p4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4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1" name="Google Shape;341;p4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Yellow">
  <p:cSld name="R-Photo Slide – Yellow">
    <p:spTree>
      <p:nvGrpSpPr>
        <p:cNvPr id="342" name="Shape 342"/>
        <p:cNvGrpSpPr/>
        <p:nvPr/>
      </p:nvGrpSpPr>
      <p:grpSpPr>
        <a:xfrm>
          <a:off x="0" y="0"/>
          <a:ext cx="0" cy="0"/>
          <a:chOff x="0" y="0"/>
          <a:chExt cx="0" cy="0"/>
        </a:xfrm>
      </p:grpSpPr>
      <p:sp>
        <p:nvSpPr>
          <p:cNvPr id="343" name="Google Shape;343;p47"/>
          <p:cNvSpPr/>
          <p:nvPr/>
        </p:nvSpPr>
        <p:spPr>
          <a:xfrm>
            <a:off x="0" y="0"/>
            <a:ext cx="9144000" cy="5143500"/>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4" name="Google Shape;344;p47"/>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5" name="Google Shape;345;p47"/>
          <p:cNvSpPr/>
          <p:nvPr>
            <p:ph idx="2" type="pic"/>
          </p:nvPr>
        </p:nvSpPr>
        <p:spPr>
          <a:xfrm>
            <a:off x="4265080" y="-34599"/>
            <a:ext cx="4878920" cy="5178099"/>
          </a:xfrm>
          <a:prstGeom prst="rect">
            <a:avLst/>
          </a:prstGeom>
          <a:solidFill>
            <a:srgbClr val="E6E8E8"/>
          </a:solidFill>
          <a:ln>
            <a:noFill/>
          </a:ln>
        </p:spPr>
      </p:sp>
      <p:sp>
        <p:nvSpPr>
          <p:cNvPr id="346" name="Google Shape;346;p47"/>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47"/>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8" name="Google Shape;348;p4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9" name="Google Shape;349;p4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White">
  <p:cSld name="R-Photo Slide – White">
    <p:spTree>
      <p:nvGrpSpPr>
        <p:cNvPr id="350" name="Shape 350"/>
        <p:cNvGrpSpPr/>
        <p:nvPr/>
      </p:nvGrpSpPr>
      <p:grpSpPr>
        <a:xfrm>
          <a:off x="0" y="0"/>
          <a:ext cx="0" cy="0"/>
          <a:chOff x="0" y="0"/>
          <a:chExt cx="0" cy="0"/>
        </a:xfrm>
      </p:grpSpPr>
      <p:sp>
        <p:nvSpPr>
          <p:cNvPr id="351" name="Google Shape;351;p48"/>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2" name="Google Shape;352;p48"/>
          <p:cNvSpPr/>
          <p:nvPr>
            <p:ph idx="2" type="pic"/>
          </p:nvPr>
        </p:nvSpPr>
        <p:spPr>
          <a:xfrm>
            <a:off x="4265080" y="-34599"/>
            <a:ext cx="4878920" cy="5178099"/>
          </a:xfrm>
          <a:prstGeom prst="rect">
            <a:avLst/>
          </a:prstGeom>
          <a:solidFill>
            <a:srgbClr val="E6E8E8"/>
          </a:solidFill>
          <a:ln>
            <a:noFill/>
          </a:ln>
        </p:spPr>
      </p:sp>
      <p:sp>
        <p:nvSpPr>
          <p:cNvPr id="353" name="Google Shape;353;p48"/>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48"/>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5" name="Google Shape;355;p4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6" name="Google Shape;356;p4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Yellow">
  <p:cSld name="Text Slide – Yellow">
    <p:spTree>
      <p:nvGrpSpPr>
        <p:cNvPr id="357" name="Shape 357"/>
        <p:cNvGrpSpPr/>
        <p:nvPr/>
      </p:nvGrpSpPr>
      <p:grpSpPr>
        <a:xfrm>
          <a:off x="0" y="0"/>
          <a:ext cx="0" cy="0"/>
          <a:chOff x="0" y="0"/>
          <a:chExt cx="0" cy="0"/>
        </a:xfrm>
      </p:grpSpPr>
      <p:sp>
        <p:nvSpPr>
          <p:cNvPr id="358" name="Google Shape;358;p49"/>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49"/>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4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1" name="Google Shape;361;p4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2" name="Google Shape;362;p49"/>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Green">
  <p:cSld name="4-Photos Slide – Green">
    <p:spTree>
      <p:nvGrpSpPr>
        <p:cNvPr id="363" name="Shape 363"/>
        <p:cNvGrpSpPr/>
        <p:nvPr/>
      </p:nvGrpSpPr>
      <p:grpSpPr>
        <a:xfrm>
          <a:off x="0" y="0"/>
          <a:ext cx="0" cy="0"/>
          <a:chOff x="0" y="0"/>
          <a:chExt cx="0" cy="0"/>
        </a:xfrm>
      </p:grpSpPr>
      <p:sp>
        <p:nvSpPr>
          <p:cNvPr id="364" name="Google Shape;364;p50"/>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5" name="Google Shape;365;p50"/>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6" name="Google Shape;366;p50"/>
          <p:cNvSpPr/>
          <p:nvPr>
            <p:ph idx="2" type="pic"/>
          </p:nvPr>
        </p:nvSpPr>
        <p:spPr>
          <a:xfrm>
            <a:off x="4572000" y="3827918"/>
            <a:ext cx="531546" cy="531546"/>
          </a:xfrm>
          <a:prstGeom prst="rect">
            <a:avLst/>
          </a:prstGeom>
          <a:noFill/>
          <a:ln>
            <a:noFill/>
          </a:ln>
        </p:spPr>
      </p:sp>
      <p:sp>
        <p:nvSpPr>
          <p:cNvPr id="367" name="Google Shape;367;p50"/>
          <p:cNvSpPr/>
          <p:nvPr>
            <p:ph idx="3" type="pic"/>
          </p:nvPr>
        </p:nvSpPr>
        <p:spPr>
          <a:xfrm>
            <a:off x="414338" y="673100"/>
            <a:ext cx="1666875" cy="1665288"/>
          </a:xfrm>
          <a:prstGeom prst="rect">
            <a:avLst/>
          </a:prstGeom>
          <a:solidFill>
            <a:srgbClr val="E6E8E8"/>
          </a:solidFill>
          <a:ln>
            <a:noFill/>
          </a:ln>
        </p:spPr>
      </p:sp>
      <p:sp>
        <p:nvSpPr>
          <p:cNvPr id="368" name="Google Shape;368;p50"/>
          <p:cNvSpPr/>
          <p:nvPr>
            <p:ph idx="4" type="pic"/>
          </p:nvPr>
        </p:nvSpPr>
        <p:spPr>
          <a:xfrm>
            <a:off x="2282680" y="673100"/>
            <a:ext cx="1666875" cy="1665288"/>
          </a:xfrm>
          <a:prstGeom prst="rect">
            <a:avLst/>
          </a:prstGeom>
          <a:solidFill>
            <a:srgbClr val="E6E8E8"/>
          </a:solidFill>
          <a:ln>
            <a:noFill/>
          </a:ln>
        </p:spPr>
      </p:sp>
      <p:sp>
        <p:nvSpPr>
          <p:cNvPr id="369" name="Google Shape;369;p50"/>
          <p:cNvSpPr/>
          <p:nvPr>
            <p:ph idx="5" type="pic"/>
          </p:nvPr>
        </p:nvSpPr>
        <p:spPr>
          <a:xfrm>
            <a:off x="414338" y="2571750"/>
            <a:ext cx="1666875" cy="1665288"/>
          </a:xfrm>
          <a:prstGeom prst="rect">
            <a:avLst/>
          </a:prstGeom>
          <a:solidFill>
            <a:srgbClr val="E6E8E8"/>
          </a:solidFill>
          <a:ln>
            <a:noFill/>
          </a:ln>
        </p:spPr>
      </p:sp>
      <p:sp>
        <p:nvSpPr>
          <p:cNvPr id="370" name="Google Shape;370;p50"/>
          <p:cNvSpPr/>
          <p:nvPr>
            <p:ph idx="6" type="pic"/>
          </p:nvPr>
        </p:nvSpPr>
        <p:spPr>
          <a:xfrm>
            <a:off x="2282680" y="2571750"/>
            <a:ext cx="1666875" cy="1665288"/>
          </a:xfrm>
          <a:prstGeom prst="rect">
            <a:avLst/>
          </a:prstGeom>
          <a:solidFill>
            <a:srgbClr val="E6E8E8"/>
          </a:solidFill>
          <a:ln>
            <a:noFill/>
          </a:ln>
        </p:spPr>
      </p:sp>
      <p:sp>
        <p:nvSpPr>
          <p:cNvPr id="371" name="Google Shape;371;p50"/>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50"/>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4" name="Google Shape;374;p5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75" name="Google Shape;375;p50"/>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Blue">
  <p:cSld name="4-Photos Slide – Blue">
    <p:spTree>
      <p:nvGrpSpPr>
        <p:cNvPr id="376" name="Shape 376"/>
        <p:cNvGrpSpPr/>
        <p:nvPr/>
      </p:nvGrpSpPr>
      <p:grpSpPr>
        <a:xfrm>
          <a:off x="0" y="0"/>
          <a:ext cx="0" cy="0"/>
          <a:chOff x="0" y="0"/>
          <a:chExt cx="0" cy="0"/>
        </a:xfrm>
      </p:grpSpPr>
      <p:sp>
        <p:nvSpPr>
          <p:cNvPr id="377" name="Google Shape;377;p51"/>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8" name="Google Shape;378;p51"/>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9" name="Google Shape;379;p51"/>
          <p:cNvSpPr txBox="1"/>
          <p:nvPr>
            <p:ph idx="1"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1"/>
          <p:cNvSpPr/>
          <p:nvPr>
            <p:ph idx="2" type="pic"/>
          </p:nvPr>
        </p:nvSpPr>
        <p:spPr>
          <a:xfrm>
            <a:off x="4572000" y="3827918"/>
            <a:ext cx="531546" cy="531546"/>
          </a:xfrm>
          <a:prstGeom prst="rect">
            <a:avLst/>
          </a:prstGeom>
          <a:noFill/>
          <a:ln>
            <a:noFill/>
          </a:ln>
        </p:spPr>
      </p:sp>
      <p:sp>
        <p:nvSpPr>
          <p:cNvPr id="381" name="Google Shape;381;p51"/>
          <p:cNvSpPr/>
          <p:nvPr>
            <p:ph idx="3" type="pic"/>
          </p:nvPr>
        </p:nvSpPr>
        <p:spPr>
          <a:xfrm>
            <a:off x="414338" y="673100"/>
            <a:ext cx="1666875" cy="1665288"/>
          </a:xfrm>
          <a:prstGeom prst="rect">
            <a:avLst/>
          </a:prstGeom>
          <a:solidFill>
            <a:srgbClr val="E6E8E8"/>
          </a:solidFill>
          <a:ln>
            <a:noFill/>
          </a:ln>
        </p:spPr>
      </p:sp>
      <p:sp>
        <p:nvSpPr>
          <p:cNvPr id="382" name="Google Shape;382;p51"/>
          <p:cNvSpPr/>
          <p:nvPr>
            <p:ph idx="4" type="pic"/>
          </p:nvPr>
        </p:nvSpPr>
        <p:spPr>
          <a:xfrm>
            <a:off x="2282680" y="673100"/>
            <a:ext cx="1666875" cy="1665288"/>
          </a:xfrm>
          <a:prstGeom prst="rect">
            <a:avLst/>
          </a:prstGeom>
          <a:solidFill>
            <a:srgbClr val="E6E8E8"/>
          </a:solidFill>
          <a:ln>
            <a:noFill/>
          </a:ln>
        </p:spPr>
      </p:sp>
      <p:sp>
        <p:nvSpPr>
          <p:cNvPr id="383" name="Google Shape;383;p51"/>
          <p:cNvSpPr/>
          <p:nvPr>
            <p:ph idx="5" type="pic"/>
          </p:nvPr>
        </p:nvSpPr>
        <p:spPr>
          <a:xfrm>
            <a:off x="414338" y="2571750"/>
            <a:ext cx="1666875" cy="1665288"/>
          </a:xfrm>
          <a:prstGeom prst="rect">
            <a:avLst/>
          </a:prstGeom>
          <a:solidFill>
            <a:srgbClr val="E6E8E8"/>
          </a:solidFill>
          <a:ln>
            <a:noFill/>
          </a:ln>
        </p:spPr>
      </p:sp>
      <p:sp>
        <p:nvSpPr>
          <p:cNvPr id="384" name="Google Shape;384;p51"/>
          <p:cNvSpPr/>
          <p:nvPr>
            <p:ph idx="6" type="pic"/>
          </p:nvPr>
        </p:nvSpPr>
        <p:spPr>
          <a:xfrm>
            <a:off x="2282680" y="2571750"/>
            <a:ext cx="1666875" cy="1665288"/>
          </a:xfrm>
          <a:prstGeom prst="rect">
            <a:avLst/>
          </a:prstGeom>
          <a:solidFill>
            <a:srgbClr val="E6E8E8"/>
          </a:solidFill>
          <a:ln>
            <a:noFill/>
          </a:ln>
        </p:spPr>
      </p:sp>
      <p:sp>
        <p:nvSpPr>
          <p:cNvPr id="385" name="Google Shape;385;p51"/>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6" name="Google Shape;386;p51"/>
          <p:cNvSpPr txBox="1"/>
          <p:nvPr>
            <p:ph idx="7"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7" name="Google Shape;387;p5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8" name="Google Shape;388;p5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Yellow">
  <p:cSld name="4-Photos Slide – Yellow">
    <p:spTree>
      <p:nvGrpSpPr>
        <p:cNvPr id="389" name="Shape 389"/>
        <p:cNvGrpSpPr/>
        <p:nvPr/>
      </p:nvGrpSpPr>
      <p:grpSpPr>
        <a:xfrm>
          <a:off x="0" y="0"/>
          <a:ext cx="0" cy="0"/>
          <a:chOff x="0" y="0"/>
          <a:chExt cx="0" cy="0"/>
        </a:xfrm>
      </p:grpSpPr>
      <p:sp>
        <p:nvSpPr>
          <p:cNvPr id="390" name="Google Shape;390;p52"/>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1" name="Google Shape;391;p52"/>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2" name="Google Shape;392;p52"/>
          <p:cNvSpPr/>
          <p:nvPr>
            <p:ph idx="2" type="pic"/>
          </p:nvPr>
        </p:nvSpPr>
        <p:spPr>
          <a:xfrm>
            <a:off x="4572000" y="3827918"/>
            <a:ext cx="531546" cy="531546"/>
          </a:xfrm>
          <a:prstGeom prst="rect">
            <a:avLst/>
          </a:prstGeom>
          <a:noFill/>
          <a:ln>
            <a:noFill/>
          </a:ln>
        </p:spPr>
      </p:sp>
      <p:sp>
        <p:nvSpPr>
          <p:cNvPr id="393" name="Google Shape;393;p52"/>
          <p:cNvSpPr/>
          <p:nvPr>
            <p:ph idx="3" type="pic"/>
          </p:nvPr>
        </p:nvSpPr>
        <p:spPr>
          <a:xfrm>
            <a:off x="414338" y="673100"/>
            <a:ext cx="1666875" cy="1665288"/>
          </a:xfrm>
          <a:prstGeom prst="rect">
            <a:avLst/>
          </a:prstGeom>
          <a:solidFill>
            <a:srgbClr val="E6E8E8"/>
          </a:solidFill>
          <a:ln>
            <a:noFill/>
          </a:ln>
        </p:spPr>
      </p:sp>
      <p:sp>
        <p:nvSpPr>
          <p:cNvPr id="394" name="Google Shape;394;p52"/>
          <p:cNvSpPr/>
          <p:nvPr>
            <p:ph idx="4" type="pic"/>
          </p:nvPr>
        </p:nvSpPr>
        <p:spPr>
          <a:xfrm>
            <a:off x="2282680" y="673100"/>
            <a:ext cx="1666875" cy="1665288"/>
          </a:xfrm>
          <a:prstGeom prst="rect">
            <a:avLst/>
          </a:prstGeom>
          <a:solidFill>
            <a:srgbClr val="E6E8E8"/>
          </a:solidFill>
          <a:ln>
            <a:noFill/>
          </a:ln>
        </p:spPr>
      </p:sp>
      <p:sp>
        <p:nvSpPr>
          <p:cNvPr id="395" name="Google Shape;395;p52"/>
          <p:cNvSpPr/>
          <p:nvPr>
            <p:ph idx="5" type="pic"/>
          </p:nvPr>
        </p:nvSpPr>
        <p:spPr>
          <a:xfrm>
            <a:off x="414338" y="2571750"/>
            <a:ext cx="1666875" cy="1665288"/>
          </a:xfrm>
          <a:prstGeom prst="rect">
            <a:avLst/>
          </a:prstGeom>
          <a:solidFill>
            <a:srgbClr val="E6E8E8"/>
          </a:solidFill>
          <a:ln>
            <a:noFill/>
          </a:ln>
        </p:spPr>
      </p:sp>
      <p:sp>
        <p:nvSpPr>
          <p:cNvPr id="396" name="Google Shape;396;p52"/>
          <p:cNvSpPr/>
          <p:nvPr>
            <p:ph idx="6" type="pic"/>
          </p:nvPr>
        </p:nvSpPr>
        <p:spPr>
          <a:xfrm>
            <a:off x="2282680" y="2571750"/>
            <a:ext cx="1666875" cy="1665288"/>
          </a:xfrm>
          <a:prstGeom prst="rect">
            <a:avLst/>
          </a:prstGeom>
          <a:solidFill>
            <a:srgbClr val="E6E8E8"/>
          </a:solidFill>
          <a:ln>
            <a:noFill/>
          </a:ln>
        </p:spPr>
      </p:sp>
      <p:sp>
        <p:nvSpPr>
          <p:cNvPr id="397" name="Google Shape;397;p52"/>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8" name="Google Shape;398;p52"/>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9" name="Google Shape;399;p5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0" name="Google Shape;400;p5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1" name="Google Shape;401;p52"/>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Blue">
  <p:cSld name="4-Icons Highlight Slide – Blue">
    <p:spTree>
      <p:nvGrpSpPr>
        <p:cNvPr id="402" name="Shape 402"/>
        <p:cNvGrpSpPr/>
        <p:nvPr/>
      </p:nvGrpSpPr>
      <p:grpSpPr>
        <a:xfrm>
          <a:off x="0" y="0"/>
          <a:ext cx="0" cy="0"/>
          <a:chOff x="0" y="0"/>
          <a:chExt cx="0" cy="0"/>
        </a:xfrm>
      </p:grpSpPr>
      <p:sp>
        <p:nvSpPr>
          <p:cNvPr id="403" name="Google Shape;403;p53"/>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4" name="Google Shape;404;p53"/>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5" name="Google Shape;405;p53"/>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6" name="Google Shape;406;p53"/>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7" name="Google Shape;407;p53"/>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8" name="Google Shape;408;p53"/>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9" name="Google Shape;409;p53"/>
          <p:cNvSpPr/>
          <p:nvPr>
            <p:ph idx="2" type="pic"/>
          </p:nvPr>
        </p:nvSpPr>
        <p:spPr>
          <a:xfrm>
            <a:off x="4572000" y="3827918"/>
            <a:ext cx="531546" cy="531546"/>
          </a:xfrm>
          <a:prstGeom prst="rect">
            <a:avLst/>
          </a:prstGeom>
          <a:noFill/>
          <a:ln>
            <a:noFill/>
          </a:ln>
        </p:spPr>
      </p:sp>
      <p:sp>
        <p:nvSpPr>
          <p:cNvPr id="410" name="Google Shape;410;p53"/>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1" name="Google Shape;411;p53"/>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2" name="Google Shape;412;p53"/>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3" name="Google Shape;413;p53"/>
          <p:cNvSpPr/>
          <p:nvPr>
            <p:ph idx="3" type="pic"/>
          </p:nvPr>
        </p:nvSpPr>
        <p:spPr>
          <a:xfrm>
            <a:off x="952095" y="949647"/>
            <a:ext cx="556426" cy="556426"/>
          </a:xfrm>
          <a:prstGeom prst="rect">
            <a:avLst/>
          </a:prstGeom>
          <a:noFill/>
          <a:ln>
            <a:noFill/>
          </a:ln>
        </p:spPr>
      </p:sp>
      <p:sp>
        <p:nvSpPr>
          <p:cNvPr id="414" name="Google Shape;414;p53"/>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5" name="Google Shape;415;p53"/>
          <p:cNvSpPr/>
          <p:nvPr>
            <p:ph idx="4" type="pic"/>
          </p:nvPr>
        </p:nvSpPr>
        <p:spPr>
          <a:xfrm>
            <a:off x="2825379" y="949647"/>
            <a:ext cx="556426" cy="556426"/>
          </a:xfrm>
          <a:prstGeom prst="rect">
            <a:avLst/>
          </a:prstGeom>
          <a:noFill/>
          <a:ln>
            <a:noFill/>
          </a:ln>
        </p:spPr>
      </p:sp>
      <p:sp>
        <p:nvSpPr>
          <p:cNvPr id="416" name="Google Shape;416;p53"/>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7" name="Google Shape;417;p53"/>
          <p:cNvSpPr/>
          <p:nvPr>
            <p:ph idx="5" type="pic"/>
          </p:nvPr>
        </p:nvSpPr>
        <p:spPr>
          <a:xfrm>
            <a:off x="952095" y="2852588"/>
            <a:ext cx="556426" cy="556426"/>
          </a:xfrm>
          <a:prstGeom prst="rect">
            <a:avLst/>
          </a:prstGeom>
          <a:noFill/>
          <a:ln>
            <a:noFill/>
          </a:ln>
        </p:spPr>
      </p:sp>
      <p:sp>
        <p:nvSpPr>
          <p:cNvPr id="418" name="Google Shape;418;p53"/>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9" name="Google Shape;419;p53"/>
          <p:cNvSpPr/>
          <p:nvPr>
            <p:ph idx="6" type="pic"/>
          </p:nvPr>
        </p:nvSpPr>
        <p:spPr>
          <a:xfrm>
            <a:off x="2825379" y="2852588"/>
            <a:ext cx="556426" cy="556426"/>
          </a:xfrm>
          <a:prstGeom prst="rect">
            <a:avLst/>
          </a:prstGeom>
          <a:noFill/>
          <a:ln>
            <a:noFill/>
          </a:ln>
        </p:spPr>
      </p:sp>
      <p:sp>
        <p:nvSpPr>
          <p:cNvPr id="420" name="Google Shape;420;p53"/>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1" name="Google Shape;421;p53"/>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2" name="Google Shape;422;p53"/>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3" name="Google Shape;423;p53"/>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4" name="Google Shape;424;p5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5" name="Google Shape;425;p5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6" name="Google Shape;426;p53"/>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Yellow">
  <p:cSld name="4-Icons Highlight Slide – Yellow">
    <p:spTree>
      <p:nvGrpSpPr>
        <p:cNvPr id="427" name="Shape 427"/>
        <p:cNvGrpSpPr/>
        <p:nvPr/>
      </p:nvGrpSpPr>
      <p:grpSpPr>
        <a:xfrm>
          <a:off x="0" y="0"/>
          <a:ext cx="0" cy="0"/>
          <a:chOff x="0" y="0"/>
          <a:chExt cx="0" cy="0"/>
        </a:xfrm>
      </p:grpSpPr>
      <p:sp>
        <p:nvSpPr>
          <p:cNvPr id="428" name="Google Shape;428;p54"/>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29" name="Google Shape;429;p54"/>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0" name="Google Shape;430;p54"/>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1" name="Google Shape;431;p54"/>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2" name="Google Shape;432;p54"/>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3" name="Google Shape;433;p54"/>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4" name="Google Shape;434;p54"/>
          <p:cNvSpPr/>
          <p:nvPr>
            <p:ph idx="2" type="pic"/>
          </p:nvPr>
        </p:nvSpPr>
        <p:spPr>
          <a:xfrm>
            <a:off x="4572000" y="3827918"/>
            <a:ext cx="531546" cy="531546"/>
          </a:xfrm>
          <a:prstGeom prst="rect">
            <a:avLst/>
          </a:prstGeom>
          <a:noFill/>
          <a:ln>
            <a:noFill/>
          </a:ln>
        </p:spPr>
      </p:sp>
      <p:sp>
        <p:nvSpPr>
          <p:cNvPr id="435" name="Google Shape;435;p54"/>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6" name="Google Shape;436;p54"/>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7" name="Google Shape;437;p54"/>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8" name="Google Shape;438;p54"/>
          <p:cNvSpPr/>
          <p:nvPr>
            <p:ph idx="3" type="pic"/>
          </p:nvPr>
        </p:nvSpPr>
        <p:spPr>
          <a:xfrm>
            <a:off x="952095" y="949647"/>
            <a:ext cx="556426" cy="556426"/>
          </a:xfrm>
          <a:prstGeom prst="rect">
            <a:avLst/>
          </a:prstGeom>
          <a:noFill/>
          <a:ln>
            <a:noFill/>
          </a:ln>
        </p:spPr>
      </p:sp>
      <p:sp>
        <p:nvSpPr>
          <p:cNvPr id="439" name="Google Shape;439;p54"/>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0" name="Google Shape;440;p54"/>
          <p:cNvSpPr/>
          <p:nvPr>
            <p:ph idx="4" type="pic"/>
          </p:nvPr>
        </p:nvSpPr>
        <p:spPr>
          <a:xfrm>
            <a:off x="2825379" y="949647"/>
            <a:ext cx="556426" cy="556426"/>
          </a:xfrm>
          <a:prstGeom prst="rect">
            <a:avLst/>
          </a:prstGeom>
          <a:noFill/>
          <a:ln>
            <a:noFill/>
          </a:ln>
        </p:spPr>
      </p:sp>
      <p:sp>
        <p:nvSpPr>
          <p:cNvPr id="441" name="Google Shape;441;p54"/>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2" name="Google Shape;442;p54"/>
          <p:cNvSpPr/>
          <p:nvPr>
            <p:ph idx="5" type="pic"/>
          </p:nvPr>
        </p:nvSpPr>
        <p:spPr>
          <a:xfrm>
            <a:off x="952095" y="2852588"/>
            <a:ext cx="556426" cy="556426"/>
          </a:xfrm>
          <a:prstGeom prst="rect">
            <a:avLst/>
          </a:prstGeom>
          <a:noFill/>
          <a:ln>
            <a:noFill/>
          </a:ln>
        </p:spPr>
      </p:sp>
      <p:sp>
        <p:nvSpPr>
          <p:cNvPr id="443" name="Google Shape;443;p54"/>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4" name="Google Shape;444;p54"/>
          <p:cNvSpPr/>
          <p:nvPr>
            <p:ph idx="6" type="pic"/>
          </p:nvPr>
        </p:nvSpPr>
        <p:spPr>
          <a:xfrm>
            <a:off x="2825379" y="2852588"/>
            <a:ext cx="556426" cy="556426"/>
          </a:xfrm>
          <a:prstGeom prst="rect">
            <a:avLst/>
          </a:prstGeom>
          <a:noFill/>
          <a:ln>
            <a:noFill/>
          </a:ln>
        </p:spPr>
      </p:sp>
      <p:sp>
        <p:nvSpPr>
          <p:cNvPr id="445" name="Google Shape;445;p54"/>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6" name="Google Shape;446;p54"/>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7" name="Google Shape;447;p54"/>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8" name="Google Shape;448;p54"/>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9" name="Google Shape;449;p5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0" name="Google Shape;450;p5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51" name="Google Shape;451;p54"/>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Green">
  <p:cSld name="Photo-Icon Combo Slide – Green">
    <p:spTree>
      <p:nvGrpSpPr>
        <p:cNvPr id="452" name="Shape 452"/>
        <p:cNvGrpSpPr/>
        <p:nvPr/>
      </p:nvGrpSpPr>
      <p:grpSpPr>
        <a:xfrm>
          <a:off x="0" y="0"/>
          <a:ext cx="0" cy="0"/>
          <a:chOff x="0" y="0"/>
          <a:chExt cx="0" cy="0"/>
        </a:xfrm>
      </p:grpSpPr>
      <p:sp>
        <p:nvSpPr>
          <p:cNvPr id="453" name="Google Shape;453;p55"/>
          <p:cNvSpPr/>
          <p:nvPr>
            <p:ph idx="2" type="pic"/>
          </p:nvPr>
        </p:nvSpPr>
        <p:spPr>
          <a:xfrm>
            <a:off x="0" y="0"/>
            <a:ext cx="9161547" cy="5143500"/>
          </a:xfrm>
          <a:prstGeom prst="rect">
            <a:avLst/>
          </a:prstGeom>
          <a:solidFill>
            <a:schemeClr val="lt1"/>
          </a:solidFill>
          <a:ln>
            <a:noFill/>
          </a:ln>
        </p:spPr>
      </p:sp>
      <p:sp>
        <p:nvSpPr>
          <p:cNvPr id="454" name="Google Shape;454;p55"/>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55" name="Google Shape;455;p55"/>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6" name="Google Shape;456;p55"/>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7" name="Google Shape;457;p5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8" name="Google Shape;458;p5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Blue">
  <p:cSld name="Photo-Icon Combo Slide – Blue">
    <p:spTree>
      <p:nvGrpSpPr>
        <p:cNvPr id="459" name="Shape 459"/>
        <p:cNvGrpSpPr/>
        <p:nvPr/>
      </p:nvGrpSpPr>
      <p:grpSpPr>
        <a:xfrm>
          <a:off x="0" y="0"/>
          <a:ext cx="0" cy="0"/>
          <a:chOff x="0" y="0"/>
          <a:chExt cx="0" cy="0"/>
        </a:xfrm>
      </p:grpSpPr>
      <p:sp>
        <p:nvSpPr>
          <p:cNvPr id="460" name="Google Shape;460;p56"/>
          <p:cNvSpPr/>
          <p:nvPr>
            <p:ph idx="2" type="pic"/>
          </p:nvPr>
        </p:nvSpPr>
        <p:spPr>
          <a:xfrm>
            <a:off x="0" y="0"/>
            <a:ext cx="9161547" cy="5143500"/>
          </a:xfrm>
          <a:prstGeom prst="rect">
            <a:avLst/>
          </a:prstGeom>
          <a:solidFill>
            <a:schemeClr val="lt1"/>
          </a:solidFill>
          <a:ln>
            <a:noFill/>
          </a:ln>
        </p:spPr>
      </p:sp>
      <p:sp>
        <p:nvSpPr>
          <p:cNvPr id="461" name="Google Shape;461;p56"/>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2" name="Google Shape;462;p56"/>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3" name="Google Shape;463;p56"/>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4" name="Google Shape;464;p5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65" name="Google Shape;465;p5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Yellow">
  <p:cSld name="Photo-Icon Combo Slide – Yellow">
    <p:spTree>
      <p:nvGrpSpPr>
        <p:cNvPr id="466" name="Shape 466"/>
        <p:cNvGrpSpPr/>
        <p:nvPr/>
      </p:nvGrpSpPr>
      <p:grpSpPr>
        <a:xfrm>
          <a:off x="0" y="0"/>
          <a:ext cx="0" cy="0"/>
          <a:chOff x="0" y="0"/>
          <a:chExt cx="0" cy="0"/>
        </a:xfrm>
      </p:grpSpPr>
      <p:sp>
        <p:nvSpPr>
          <p:cNvPr id="467" name="Google Shape;467;p57"/>
          <p:cNvSpPr/>
          <p:nvPr>
            <p:ph idx="2" type="pic"/>
          </p:nvPr>
        </p:nvSpPr>
        <p:spPr>
          <a:xfrm>
            <a:off x="0" y="0"/>
            <a:ext cx="9161547" cy="5143500"/>
          </a:xfrm>
          <a:prstGeom prst="rect">
            <a:avLst/>
          </a:prstGeom>
          <a:solidFill>
            <a:schemeClr val="lt1"/>
          </a:solidFill>
          <a:ln>
            <a:noFill/>
          </a:ln>
        </p:spPr>
      </p:sp>
      <p:sp>
        <p:nvSpPr>
          <p:cNvPr id="468" name="Google Shape;468;p5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9" name="Google Shape;469;p5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5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1" name="Google Shape;471;p5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72" name="Google Shape;472;p5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theme" Target="../theme/theme2.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14.png"/><Relationship Id="rId5" Type="http://schemas.openxmlformats.org/officeDocument/2006/relationships/image" Target="../media/image27.jpg"/><Relationship Id="rId6"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8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21.png"/><Relationship Id="rId5" Type="http://schemas.openxmlformats.org/officeDocument/2006/relationships/image" Target="../media/image7.png"/><Relationship Id="rId6"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5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8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2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hyperlink" Target="mailto:poneillv@uvm.edu" TargetMode="External"/><Relationship Id="rId4" Type="http://schemas.openxmlformats.org/officeDocument/2006/relationships/hyperlink" Target="mailto:poneillv@uvm.edu" TargetMode="External"/><Relationship Id="rId5" Type="http://schemas.openxmlformats.org/officeDocument/2006/relationships/hyperlink" Target="mailto:jgagne@gpcog.org" TargetMode="External"/></Relationships>
</file>

<file path=ppt/slides/_rels/slide17.xml.rels><?xml version="1.0" encoding="UTF-8" standalone="yes"?><Relationships xmlns="http://schemas.openxmlformats.org/package/2006/relationships"><Relationship Id="rId40" Type="http://schemas.openxmlformats.org/officeDocument/2006/relationships/image" Target="../media/image55.png"/><Relationship Id="rId20" Type="http://schemas.openxmlformats.org/officeDocument/2006/relationships/image" Target="../media/image36.png"/><Relationship Id="rId42" Type="http://schemas.openxmlformats.org/officeDocument/2006/relationships/image" Target="../media/image59.png"/><Relationship Id="rId41" Type="http://schemas.openxmlformats.org/officeDocument/2006/relationships/image" Target="../media/image79.png"/><Relationship Id="rId22" Type="http://schemas.openxmlformats.org/officeDocument/2006/relationships/image" Target="../media/image43.png"/><Relationship Id="rId44" Type="http://schemas.openxmlformats.org/officeDocument/2006/relationships/image" Target="../media/image61.png"/><Relationship Id="rId21" Type="http://schemas.openxmlformats.org/officeDocument/2006/relationships/image" Target="../media/image70.png"/><Relationship Id="rId43" Type="http://schemas.openxmlformats.org/officeDocument/2006/relationships/image" Target="../media/image58.png"/><Relationship Id="rId24" Type="http://schemas.openxmlformats.org/officeDocument/2006/relationships/image" Target="../media/image60.png"/><Relationship Id="rId23" Type="http://schemas.openxmlformats.org/officeDocument/2006/relationships/image" Target="../media/image45.png"/><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31.png"/><Relationship Id="rId9" Type="http://schemas.openxmlformats.org/officeDocument/2006/relationships/image" Target="../media/image26.png"/><Relationship Id="rId26" Type="http://schemas.openxmlformats.org/officeDocument/2006/relationships/image" Target="../media/image57.png"/><Relationship Id="rId25" Type="http://schemas.openxmlformats.org/officeDocument/2006/relationships/image" Target="../media/image38.png"/><Relationship Id="rId28" Type="http://schemas.openxmlformats.org/officeDocument/2006/relationships/image" Target="../media/image77.png"/><Relationship Id="rId27" Type="http://schemas.openxmlformats.org/officeDocument/2006/relationships/image" Target="../media/image76.png"/><Relationship Id="rId5" Type="http://schemas.openxmlformats.org/officeDocument/2006/relationships/image" Target="../media/image37.png"/><Relationship Id="rId6" Type="http://schemas.openxmlformats.org/officeDocument/2006/relationships/image" Target="../media/image23.png"/><Relationship Id="rId29" Type="http://schemas.openxmlformats.org/officeDocument/2006/relationships/image" Target="../media/image50.png"/><Relationship Id="rId7" Type="http://schemas.openxmlformats.org/officeDocument/2006/relationships/image" Target="../media/image22.png"/><Relationship Id="rId8" Type="http://schemas.openxmlformats.org/officeDocument/2006/relationships/image" Target="../media/image39.png"/><Relationship Id="rId31" Type="http://schemas.openxmlformats.org/officeDocument/2006/relationships/image" Target="../media/image65.png"/><Relationship Id="rId30" Type="http://schemas.openxmlformats.org/officeDocument/2006/relationships/image" Target="../media/image46.png"/><Relationship Id="rId11" Type="http://schemas.openxmlformats.org/officeDocument/2006/relationships/image" Target="../media/image41.png"/><Relationship Id="rId33" Type="http://schemas.openxmlformats.org/officeDocument/2006/relationships/image" Target="../media/image42.png"/><Relationship Id="rId10" Type="http://schemas.openxmlformats.org/officeDocument/2006/relationships/image" Target="../media/image34.png"/><Relationship Id="rId32" Type="http://schemas.openxmlformats.org/officeDocument/2006/relationships/image" Target="../media/image49.png"/><Relationship Id="rId13" Type="http://schemas.openxmlformats.org/officeDocument/2006/relationships/image" Target="../media/image29.png"/><Relationship Id="rId35" Type="http://schemas.openxmlformats.org/officeDocument/2006/relationships/image" Target="../media/image53.png"/><Relationship Id="rId12" Type="http://schemas.openxmlformats.org/officeDocument/2006/relationships/image" Target="../media/image28.png"/><Relationship Id="rId34" Type="http://schemas.openxmlformats.org/officeDocument/2006/relationships/image" Target="../media/image52.png"/><Relationship Id="rId15" Type="http://schemas.openxmlformats.org/officeDocument/2006/relationships/image" Target="../media/image44.png"/><Relationship Id="rId37" Type="http://schemas.openxmlformats.org/officeDocument/2006/relationships/image" Target="../media/image54.png"/><Relationship Id="rId14" Type="http://schemas.openxmlformats.org/officeDocument/2006/relationships/image" Target="../media/image32.png"/><Relationship Id="rId36" Type="http://schemas.openxmlformats.org/officeDocument/2006/relationships/image" Target="../media/image48.png"/><Relationship Id="rId17" Type="http://schemas.openxmlformats.org/officeDocument/2006/relationships/image" Target="../media/image33.png"/><Relationship Id="rId39" Type="http://schemas.openxmlformats.org/officeDocument/2006/relationships/image" Target="../media/image78.png"/><Relationship Id="rId16" Type="http://schemas.openxmlformats.org/officeDocument/2006/relationships/image" Target="../media/image47.png"/><Relationship Id="rId38" Type="http://schemas.openxmlformats.org/officeDocument/2006/relationships/image" Target="../media/image66.png"/><Relationship Id="rId19" Type="http://schemas.openxmlformats.org/officeDocument/2006/relationships/image" Target="../media/image40.png"/><Relationship Id="rId18"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63.png"/><Relationship Id="rId9" Type="http://schemas.openxmlformats.org/officeDocument/2006/relationships/image" Target="../media/image62.png"/><Relationship Id="rId5" Type="http://schemas.openxmlformats.org/officeDocument/2006/relationships/image" Target="../media/image64.png"/><Relationship Id="rId6" Type="http://schemas.openxmlformats.org/officeDocument/2006/relationships/image" Target="../media/image73.png"/><Relationship Id="rId7" Type="http://schemas.openxmlformats.org/officeDocument/2006/relationships/image" Target="../media/image75.png"/><Relationship Id="rId8" Type="http://schemas.openxmlformats.org/officeDocument/2006/relationships/image" Target="../media/image71.png"/><Relationship Id="rId11" Type="http://schemas.openxmlformats.org/officeDocument/2006/relationships/image" Target="../media/image67.png"/><Relationship Id="rId10" Type="http://schemas.openxmlformats.org/officeDocument/2006/relationships/image" Target="../media/image69.png"/><Relationship Id="rId13" Type="http://schemas.openxmlformats.org/officeDocument/2006/relationships/image" Target="../media/image74.png"/><Relationship Id="rId12" Type="http://schemas.openxmlformats.org/officeDocument/2006/relationships/image" Target="../media/image68.png"/><Relationship Id="rId15" Type="http://schemas.openxmlformats.org/officeDocument/2006/relationships/image" Target="../media/image72.png"/><Relationship Id="rId1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Northeast Renewable Diesel Working Group </a:t>
            </a:r>
            <a:endParaRPr/>
          </a:p>
        </p:txBody>
      </p:sp>
      <p:sp>
        <p:nvSpPr>
          <p:cNvPr id="479" name="Google Shape;479;p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latin typeface="Arial"/>
                <a:ea typeface="Arial"/>
                <a:cs typeface="Arial"/>
                <a:sym typeface="Arial"/>
              </a:rPr>
              <a:t>Session 1 – May 7</a:t>
            </a:r>
            <a:r>
              <a:rPr baseline="30000" lang="en-US">
                <a:latin typeface="Arial"/>
                <a:ea typeface="Arial"/>
                <a:cs typeface="Arial"/>
                <a:sym typeface="Arial"/>
              </a:rPr>
              <a:t>th</a:t>
            </a:r>
            <a:r>
              <a:rPr lang="en-US">
                <a:latin typeface="Arial"/>
                <a:ea typeface="Arial"/>
                <a:cs typeface="Arial"/>
                <a:sym typeface="Arial"/>
              </a:rPr>
              <a:t>,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
          <p:cNvSpPr txBox="1"/>
          <p:nvPr>
            <p:ph idx="1" type="body"/>
          </p:nvPr>
        </p:nvSpPr>
        <p:spPr>
          <a:xfrm>
            <a:off x="2091525" y="3546742"/>
            <a:ext cx="2456148" cy="260502"/>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Peggy O’Neill-Vivanco</a:t>
            </a:r>
            <a:endParaRPr/>
          </a:p>
        </p:txBody>
      </p:sp>
      <p:sp>
        <p:nvSpPr>
          <p:cNvPr id="485" name="Google Shape;485;p2"/>
          <p:cNvSpPr txBox="1"/>
          <p:nvPr>
            <p:ph idx="2" type="body"/>
          </p:nvPr>
        </p:nvSpPr>
        <p:spPr>
          <a:xfrm>
            <a:off x="2091525" y="3850986"/>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Vermont Clean Communities</a:t>
            </a:r>
            <a:endParaRPr/>
          </a:p>
          <a:p>
            <a:pPr indent="0" lvl="0" marL="0" rtl="0" algn="l">
              <a:lnSpc>
                <a:spcPct val="90000"/>
              </a:lnSpc>
              <a:spcBef>
                <a:spcPts val="750"/>
              </a:spcBef>
              <a:spcAft>
                <a:spcPts val="0"/>
              </a:spcAft>
              <a:buClr>
                <a:schemeClr val="dk1"/>
              </a:buClr>
              <a:buSzPts val="1200"/>
              <a:buNone/>
            </a:pPr>
            <a:r>
              <a:rPr lang="en-US"/>
              <a:t>Coalition Director</a:t>
            </a:r>
            <a:endParaRPr/>
          </a:p>
        </p:txBody>
      </p:sp>
      <p:sp>
        <p:nvSpPr>
          <p:cNvPr id="486" name="Google Shape;486;p2"/>
          <p:cNvSpPr txBox="1"/>
          <p:nvPr>
            <p:ph idx="7" type="body"/>
          </p:nvPr>
        </p:nvSpPr>
        <p:spPr>
          <a:xfrm>
            <a:off x="6609481" y="3548880"/>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Jon Gagne</a:t>
            </a:r>
            <a:endParaRPr/>
          </a:p>
        </p:txBody>
      </p:sp>
      <p:sp>
        <p:nvSpPr>
          <p:cNvPr id="487" name="Google Shape;487;p2"/>
          <p:cNvSpPr txBox="1"/>
          <p:nvPr>
            <p:ph idx="8" type="body"/>
          </p:nvPr>
        </p:nvSpPr>
        <p:spPr>
          <a:xfrm>
            <a:off x="6609481" y="3848828"/>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Maine Clean Communities</a:t>
            </a:r>
            <a:endParaRPr/>
          </a:p>
          <a:p>
            <a:pPr indent="0" lvl="0" marL="0" rtl="0" algn="l">
              <a:lnSpc>
                <a:spcPct val="90000"/>
              </a:lnSpc>
              <a:spcBef>
                <a:spcPts val="750"/>
              </a:spcBef>
              <a:spcAft>
                <a:spcPts val="0"/>
              </a:spcAft>
              <a:buClr>
                <a:schemeClr val="dk1"/>
              </a:buClr>
              <a:buSzPts val="1200"/>
              <a:buNone/>
            </a:pPr>
            <a:r>
              <a:rPr lang="en-US"/>
              <a:t>Coalition Co-Director</a:t>
            </a:r>
            <a:endParaRPr/>
          </a:p>
        </p:txBody>
      </p:sp>
      <p:sp>
        <p:nvSpPr>
          <p:cNvPr id="488" name="Google Shape;488;p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489" name="Google Shape;489;p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490" name="Google Shape;490;p2"/>
          <p:cNvPicPr preferRelativeResize="0"/>
          <p:nvPr/>
        </p:nvPicPr>
        <p:blipFill rotWithShape="1">
          <a:blip r:embed="rId3">
            <a:alphaModFix/>
          </a:blip>
          <a:srcRect b="0" l="0" r="0" t="0"/>
          <a:stretch/>
        </p:blipFill>
        <p:spPr>
          <a:xfrm>
            <a:off x="5174413" y="3281790"/>
            <a:ext cx="1147538" cy="1147538"/>
          </a:xfrm>
          <a:prstGeom prst="rect">
            <a:avLst/>
          </a:prstGeom>
          <a:noFill/>
          <a:ln>
            <a:noFill/>
          </a:ln>
        </p:spPr>
      </p:pic>
      <p:pic>
        <p:nvPicPr>
          <p:cNvPr descr="A logo of a state with a map of mountains and trees&#10;&#10;AI-generated content may be incorrect." id="491" name="Google Shape;491;p2"/>
          <p:cNvPicPr preferRelativeResize="0"/>
          <p:nvPr/>
        </p:nvPicPr>
        <p:blipFill rotWithShape="1">
          <a:blip r:embed="rId4">
            <a:alphaModFix/>
          </a:blip>
          <a:srcRect b="0" l="0" r="0" t="0"/>
          <a:stretch/>
        </p:blipFill>
        <p:spPr>
          <a:xfrm>
            <a:off x="156533" y="3124898"/>
            <a:ext cx="2014875" cy="1462831"/>
          </a:xfrm>
          <a:prstGeom prst="rect">
            <a:avLst/>
          </a:prstGeom>
          <a:noFill/>
          <a:ln>
            <a:noFill/>
          </a:ln>
        </p:spPr>
      </p:pic>
      <p:pic>
        <p:nvPicPr>
          <p:cNvPr descr="A person in a blue shirt&#10;&#10;AI-generated content may be incorrect." id="492" name="Google Shape;492;p2"/>
          <p:cNvPicPr preferRelativeResize="0"/>
          <p:nvPr/>
        </p:nvPicPr>
        <p:blipFill rotWithShape="1">
          <a:blip r:embed="rId5">
            <a:alphaModFix/>
          </a:blip>
          <a:srcRect b="0" l="0" r="0" t="0"/>
          <a:stretch/>
        </p:blipFill>
        <p:spPr>
          <a:xfrm>
            <a:off x="920430" y="1077286"/>
            <a:ext cx="2343150" cy="1866900"/>
          </a:xfrm>
          <a:prstGeom prst="rect">
            <a:avLst/>
          </a:prstGeom>
          <a:noFill/>
          <a:ln>
            <a:noFill/>
          </a:ln>
        </p:spPr>
      </p:pic>
      <p:pic>
        <p:nvPicPr>
          <p:cNvPr descr="A picture containing person, outdoor, tree, blue&#10;&#10;Description automatically generated" id="493" name="Google Shape;493;p2"/>
          <p:cNvPicPr preferRelativeResize="0"/>
          <p:nvPr/>
        </p:nvPicPr>
        <p:blipFill rotWithShape="1">
          <a:blip r:embed="rId6">
            <a:alphaModFix/>
          </a:blip>
          <a:srcRect b="0" l="0" r="0" t="0"/>
          <a:stretch/>
        </p:blipFill>
        <p:spPr>
          <a:xfrm>
            <a:off x="5582873" y="1087292"/>
            <a:ext cx="2057400" cy="1857375"/>
          </a:xfrm>
          <a:prstGeom prst="rect">
            <a:avLst/>
          </a:prstGeom>
          <a:noFill/>
          <a:ln>
            <a:noFill/>
          </a:ln>
        </p:spPr>
      </p:pic>
      <p:sp>
        <p:nvSpPr>
          <p:cNvPr id="494" name="Google Shape;494;p2"/>
          <p:cNvSpPr txBox="1"/>
          <p:nvPr/>
        </p:nvSpPr>
        <p:spPr>
          <a:xfrm>
            <a:off x="240469" y="328124"/>
            <a:ext cx="8362465" cy="99417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Vermont and Maine Clean Communities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What We Do</a:t>
            </a:r>
            <a:endParaRPr/>
          </a:p>
        </p:txBody>
      </p:sp>
      <p:sp>
        <p:nvSpPr>
          <p:cNvPr id="501" name="Google Shape;501;p3"/>
          <p:cNvSpPr txBox="1"/>
          <p:nvPr>
            <p:ph idx="1" type="body"/>
          </p:nvPr>
        </p:nvSpPr>
        <p:spPr>
          <a:xfrm>
            <a:off x="246405" y="1704941"/>
            <a:ext cx="3905104" cy="2693523"/>
          </a:xfrm>
          <a:prstGeom prst="rect">
            <a:avLst/>
          </a:prstGeom>
          <a:noFill/>
          <a:ln>
            <a:noFill/>
          </a:ln>
        </p:spPr>
        <p:txBody>
          <a:bodyPr anchorCtr="0" anchor="t" bIns="0" lIns="0" spcFirstLastPara="1" rIns="0" wrap="square" tIns="0">
            <a:noAutofit/>
          </a:bodyPr>
          <a:lstStyle/>
          <a:p>
            <a:pPr indent="-171450" lvl="0" marL="171450" rtl="0" algn="l">
              <a:lnSpc>
                <a:spcPct val="90000"/>
              </a:lnSpc>
              <a:spcBef>
                <a:spcPts val="0"/>
              </a:spcBef>
              <a:spcAft>
                <a:spcPts val="0"/>
              </a:spcAft>
              <a:buClr>
                <a:schemeClr val="dk1"/>
              </a:buClr>
              <a:buSzPts val="1600"/>
              <a:buChar char="•"/>
            </a:pPr>
            <a:r>
              <a:rPr lang="en-US" sz="1600">
                <a:latin typeface="Arial"/>
                <a:ea typeface="Arial"/>
                <a:cs typeface="Arial"/>
                <a:sym typeface="Arial"/>
              </a:rPr>
              <a:t>Clean Cities and Communities is a U.S. Department of Energy (DOE) partnership to advance clean transportation nationwide.</a:t>
            </a:r>
            <a:endParaRPr/>
          </a:p>
          <a:p>
            <a:pPr indent="-171450" lvl="0" marL="171450" rtl="0" algn="l">
              <a:lnSpc>
                <a:spcPct val="90000"/>
              </a:lnSpc>
              <a:spcBef>
                <a:spcPts val="750"/>
              </a:spcBef>
              <a:spcAft>
                <a:spcPts val="0"/>
              </a:spcAft>
              <a:buClr>
                <a:schemeClr val="dk1"/>
              </a:buClr>
              <a:buSzPts val="1600"/>
              <a:buChar char="•"/>
            </a:pPr>
            <a:r>
              <a:rPr lang="en-US" sz="1600">
                <a:latin typeface="Arial"/>
                <a:ea typeface="Arial"/>
                <a:cs typeface="Arial"/>
                <a:sym typeface="Arial"/>
              </a:rPr>
              <a:t>More than 75 DOE-designated Clean Cities and Communities coalitions work locally in urban, suburban, and rural communities to strengthen the nation’s environment, energy security, and economic prosperity.</a:t>
            </a:r>
            <a:endParaRPr/>
          </a:p>
          <a:p>
            <a:pPr indent="-82550" lvl="0" marL="171450" rtl="0" algn="l">
              <a:lnSpc>
                <a:spcPct val="90000"/>
              </a:lnSpc>
              <a:spcBef>
                <a:spcPts val="750"/>
              </a:spcBef>
              <a:spcAft>
                <a:spcPts val="0"/>
              </a:spcAft>
              <a:buClr>
                <a:schemeClr val="dk1"/>
              </a:buClr>
              <a:buSzPts val="1400"/>
              <a:buNone/>
            </a:pPr>
            <a:r>
              <a:t/>
            </a:r>
            <a:endParaRPr sz="1400"/>
          </a:p>
        </p:txBody>
      </p:sp>
      <p:sp>
        <p:nvSpPr>
          <p:cNvPr id="502" name="Google Shape;502;p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03" name="Google Shape;503;p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504" name="Google Shape;504;p3"/>
          <p:cNvPicPr preferRelativeResize="0"/>
          <p:nvPr/>
        </p:nvPicPr>
        <p:blipFill rotWithShape="1">
          <a:blip r:embed="rId3">
            <a:alphaModFix/>
          </a:blip>
          <a:srcRect b="1614" l="0" r="0" t="1614"/>
          <a:stretch/>
        </p:blipFill>
        <p:spPr>
          <a:xfrm>
            <a:off x="4302785" y="1702898"/>
            <a:ext cx="4474650" cy="290938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4"/>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Clean Cities and Communities Mission</a:t>
            </a:r>
            <a:endParaRPr/>
          </a:p>
        </p:txBody>
      </p:sp>
      <p:sp>
        <p:nvSpPr>
          <p:cNvPr id="511" name="Google Shape;511;p4"/>
          <p:cNvSpPr txBox="1"/>
          <p:nvPr>
            <p:ph idx="1" type="body"/>
          </p:nvPr>
        </p:nvSpPr>
        <p:spPr>
          <a:xfrm>
            <a:off x="246405" y="1704941"/>
            <a:ext cx="4325595" cy="281078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rPr i="1" lang="en-US"/>
              <a:t>Clean Cities and Communities advances the nation’s environment, energy security and economic prosperity through collaboration with communities by building partnerships with public and private stakeholders that create equitable deployment of clean transportation solutions for all.</a:t>
            </a:r>
            <a:endParaRPr/>
          </a:p>
        </p:txBody>
      </p:sp>
      <p:sp>
        <p:nvSpPr>
          <p:cNvPr id="512" name="Google Shape;512;p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13" name="Google Shape;513;p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logo with colorful buildings in a circle&#10;&#10;Description automatically generated" id="514" name="Google Shape;514;p4"/>
          <p:cNvPicPr preferRelativeResize="0"/>
          <p:nvPr/>
        </p:nvPicPr>
        <p:blipFill rotWithShape="1">
          <a:blip r:embed="rId3">
            <a:alphaModFix/>
          </a:blip>
          <a:srcRect b="0" l="0" r="0" t="0"/>
          <a:stretch/>
        </p:blipFill>
        <p:spPr>
          <a:xfrm>
            <a:off x="4705350" y="423323"/>
            <a:ext cx="4467841" cy="4191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21" name="Google Shape;521;p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22" name="Google Shape;522;p5"/>
          <p:cNvSpPr txBox="1"/>
          <p:nvPr>
            <p:ph type="title"/>
          </p:nvPr>
        </p:nvSpPr>
        <p:spPr>
          <a:xfrm>
            <a:off x="246405" y="696236"/>
            <a:ext cx="3959835" cy="327471"/>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Strategically Advance Clean Transportation</a:t>
            </a:r>
            <a:endParaRPr/>
          </a:p>
        </p:txBody>
      </p:sp>
      <p:sp>
        <p:nvSpPr>
          <p:cNvPr id="523" name="Google Shape;523;p5"/>
          <p:cNvSpPr txBox="1"/>
          <p:nvPr>
            <p:ph idx="1" type="body"/>
          </p:nvPr>
        </p:nvSpPr>
        <p:spPr>
          <a:xfrm>
            <a:off x="246405" y="1329304"/>
            <a:ext cx="3959835" cy="1292197"/>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rPr lang="en-US"/>
              <a:t>Access technical assistance and hands-on problem-solving support.</a:t>
            </a:r>
            <a:endParaRPr/>
          </a:p>
        </p:txBody>
      </p:sp>
      <p:sp>
        <p:nvSpPr>
          <p:cNvPr id="524" name="Google Shape;524;p5"/>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dk1"/>
              </a:buClr>
              <a:buSzPts val="1400"/>
              <a:buNone/>
            </a:pPr>
            <a:r>
              <a:rPr lang="en-US"/>
              <a:t>Connect to unbiased, data-driven tools and resources</a:t>
            </a:r>
            <a:endParaRPr/>
          </a:p>
        </p:txBody>
      </p:sp>
      <p:sp>
        <p:nvSpPr>
          <p:cNvPr id="525" name="Google Shape;525;p5"/>
          <p:cNvSpPr txBox="1"/>
          <p:nvPr/>
        </p:nvSpPr>
        <p:spPr>
          <a:xfrm>
            <a:off x="2446179"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Build partnerships</a:t>
            </a:r>
            <a:endParaRPr/>
          </a:p>
        </p:txBody>
      </p:sp>
      <p:sp>
        <p:nvSpPr>
          <p:cNvPr id="526" name="Google Shape;526;p5"/>
          <p:cNvSpPr txBox="1"/>
          <p:nvPr/>
        </p:nvSpPr>
        <p:spPr>
          <a:xfrm>
            <a:off x="4645953"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Receive personalized experience rooted in local context</a:t>
            </a:r>
            <a:endParaRPr/>
          </a:p>
        </p:txBody>
      </p:sp>
      <p:sp>
        <p:nvSpPr>
          <p:cNvPr id="527" name="Google Shape;527;p5"/>
          <p:cNvSpPr txBox="1"/>
          <p:nvPr/>
        </p:nvSpPr>
        <p:spPr>
          <a:xfrm>
            <a:off x="6858961"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Collaborate on funding opportunities</a:t>
            </a:r>
            <a:endParaRPr/>
          </a:p>
        </p:txBody>
      </p:sp>
      <p:pic>
        <p:nvPicPr>
          <p:cNvPr descr="Research with solid fill" id="528" name="Google Shape;528;p5"/>
          <p:cNvPicPr preferRelativeResize="0"/>
          <p:nvPr/>
        </p:nvPicPr>
        <p:blipFill rotWithShape="1">
          <a:blip r:embed="rId3">
            <a:alphaModFix/>
          </a:blip>
          <a:srcRect b="0" l="0" r="0" t="0"/>
          <a:stretch/>
        </p:blipFill>
        <p:spPr>
          <a:xfrm>
            <a:off x="925524" y="2760039"/>
            <a:ext cx="655517" cy="655517"/>
          </a:xfrm>
          <a:prstGeom prst="rect">
            <a:avLst/>
          </a:prstGeom>
          <a:noFill/>
          <a:ln>
            <a:noFill/>
          </a:ln>
        </p:spPr>
      </p:pic>
      <p:pic>
        <p:nvPicPr>
          <p:cNvPr descr="Handshake with solid fill" id="529" name="Google Shape;529;p5"/>
          <p:cNvPicPr preferRelativeResize="0"/>
          <p:nvPr/>
        </p:nvPicPr>
        <p:blipFill rotWithShape="1">
          <a:blip r:embed="rId4">
            <a:alphaModFix/>
          </a:blip>
          <a:srcRect b="0" l="0" r="0" t="0"/>
          <a:stretch/>
        </p:blipFill>
        <p:spPr>
          <a:xfrm>
            <a:off x="3195513" y="2776400"/>
            <a:ext cx="655517" cy="655517"/>
          </a:xfrm>
          <a:prstGeom prst="rect">
            <a:avLst/>
          </a:prstGeom>
          <a:noFill/>
          <a:ln>
            <a:noFill/>
          </a:ln>
        </p:spPr>
      </p:pic>
      <p:pic>
        <p:nvPicPr>
          <p:cNvPr descr="Neighborhood with solid fill" id="530" name="Google Shape;530;p5"/>
          <p:cNvPicPr preferRelativeResize="0"/>
          <p:nvPr/>
        </p:nvPicPr>
        <p:blipFill rotWithShape="1">
          <a:blip r:embed="rId5">
            <a:alphaModFix/>
          </a:blip>
          <a:srcRect b="0" l="0" r="0" t="0"/>
          <a:stretch/>
        </p:blipFill>
        <p:spPr>
          <a:xfrm>
            <a:off x="5310556" y="2724119"/>
            <a:ext cx="655517" cy="655517"/>
          </a:xfrm>
          <a:prstGeom prst="rect">
            <a:avLst/>
          </a:prstGeom>
          <a:noFill/>
          <a:ln>
            <a:noFill/>
          </a:ln>
        </p:spPr>
      </p:pic>
      <p:pic>
        <p:nvPicPr>
          <p:cNvPr descr="Money with solid fill" id="531" name="Google Shape;531;p5"/>
          <p:cNvPicPr preferRelativeResize="0"/>
          <p:nvPr/>
        </p:nvPicPr>
        <p:blipFill rotWithShape="1">
          <a:blip r:embed="rId6">
            <a:alphaModFix/>
          </a:blip>
          <a:srcRect b="0" l="0" r="0" t="0"/>
          <a:stretch/>
        </p:blipFill>
        <p:spPr>
          <a:xfrm>
            <a:off x="7451103" y="2760039"/>
            <a:ext cx="655517" cy="65551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6"/>
          <p:cNvSpPr txBox="1"/>
          <p:nvPr>
            <p:ph type="title"/>
          </p:nvPr>
        </p:nvSpPr>
        <p:spPr>
          <a:xfrm>
            <a:off x="431587" y="1573214"/>
            <a:ext cx="2994069" cy="468970"/>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latin typeface="Arial"/>
                <a:ea typeface="Arial"/>
                <a:cs typeface="Arial"/>
                <a:sym typeface="Arial"/>
              </a:rPr>
              <a:t>Agenda</a:t>
            </a:r>
            <a:endParaRPr/>
          </a:p>
        </p:txBody>
      </p:sp>
      <p:sp>
        <p:nvSpPr>
          <p:cNvPr id="538" name="Google Shape;538;p6"/>
          <p:cNvSpPr txBox="1"/>
          <p:nvPr>
            <p:ph idx="1" type="body"/>
          </p:nvPr>
        </p:nvSpPr>
        <p:spPr>
          <a:xfrm>
            <a:off x="431587" y="2259062"/>
            <a:ext cx="3452824" cy="73183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t>Working Group Session 1 </a:t>
            </a:r>
            <a:endParaRPr/>
          </a:p>
          <a:p>
            <a:pPr indent="0" lvl="0" marL="0" rtl="0" algn="l">
              <a:lnSpc>
                <a:spcPct val="90000"/>
              </a:lnSpc>
              <a:spcBef>
                <a:spcPts val="750"/>
              </a:spcBef>
              <a:spcAft>
                <a:spcPts val="0"/>
              </a:spcAft>
              <a:buClr>
                <a:schemeClr val="dk1"/>
              </a:buClr>
              <a:buSzPts val="1400"/>
              <a:buNone/>
            </a:pPr>
            <a:r>
              <a:rPr lang="en-US"/>
              <a:t>Topic: Introduction to Renewable Diesel</a:t>
            </a:r>
            <a:endParaRPr/>
          </a:p>
        </p:txBody>
      </p:sp>
      <p:sp>
        <p:nvSpPr>
          <p:cNvPr id="539" name="Google Shape;539;p6"/>
          <p:cNvSpPr/>
          <p:nvPr>
            <p:ph idx="2" type="pic"/>
          </p:nvPr>
        </p:nvSpPr>
        <p:spPr>
          <a:xfrm>
            <a:off x="3825240" y="0"/>
            <a:ext cx="5318760" cy="5143500"/>
          </a:xfrm>
          <a:prstGeom prst="rect">
            <a:avLst/>
          </a:prstGeom>
          <a:solidFill>
            <a:srgbClr val="8DC63F"/>
          </a:solidFill>
          <a:ln cap="flat" cmpd="sng" w="9525">
            <a:solidFill>
              <a:schemeClr val="lt1"/>
            </a:solidFill>
            <a:prstDash val="solid"/>
            <a:round/>
            <a:headEnd len="sm" w="sm" type="none"/>
            <a:tailEnd len="sm" w="sm" type="none"/>
          </a:ln>
        </p:spPr>
      </p:sp>
      <p:pic>
        <p:nvPicPr>
          <p:cNvPr descr="A logo with text on it&#10;&#10;AI-generated content may be incorrect." id="540" name="Google Shape;540;p6"/>
          <p:cNvPicPr preferRelativeResize="0"/>
          <p:nvPr/>
        </p:nvPicPr>
        <p:blipFill rotWithShape="1">
          <a:blip r:embed="rId3">
            <a:alphaModFix/>
          </a:blip>
          <a:srcRect b="0" l="0" r="0" t="0"/>
          <a:stretch/>
        </p:blipFill>
        <p:spPr>
          <a:xfrm>
            <a:off x="650988" y="2750041"/>
            <a:ext cx="2555266" cy="263431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7"/>
          <p:cNvSpPr txBox="1"/>
          <p:nvPr>
            <p:ph type="title"/>
          </p:nvPr>
        </p:nvSpPr>
        <p:spPr>
          <a:xfrm>
            <a:off x="552077" y="1807699"/>
            <a:ext cx="2994069" cy="487632"/>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Introductions</a:t>
            </a:r>
            <a:endParaRPr/>
          </a:p>
        </p:txBody>
      </p:sp>
      <p:sp>
        <p:nvSpPr>
          <p:cNvPr id="547" name="Google Shape;547;p7"/>
          <p:cNvSpPr txBox="1"/>
          <p:nvPr>
            <p:ph idx="1" type="body"/>
          </p:nvPr>
        </p:nvSpPr>
        <p:spPr>
          <a:xfrm>
            <a:off x="552077" y="2554450"/>
            <a:ext cx="3935948" cy="197225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t>Please introduce yourself in the chat</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Name</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Organization</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Why are you interested in renewable diesel?</a:t>
            </a:r>
            <a:endParaRPr/>
          </a:p>
        </p:txBody>
      </p:sp>
      <p:pic>
        <p:nvPicPr>
          <p:cNvPr descr="A person holding a steering wheel&#10;&#10;Description automatically generated" id="548" name="Google Shape;548;p7"/>
          <p:cNvPicPr preferRelativeResize="0"/>
          <p:nvPr>
            <p:ph idx="2" type="pic"/>
          </p:nvPr>
        </p:nvPicPr>
        <p:blipFill rotWithShape="1">
          <a:blip r:embed="rId3">
            <a:alphaModFix/>
          </a:blip>
          <a:srcRect b="0" l="18616" r="18616" t="0"/>
          <a:stretch/>
        </p:blipFill>
        <p:spPr>
          <a:xfrm>
            <a:off x="4265080" y="-34599"/>
            <a:ext cx="4878920" cy="5178099"/>
          </a:xfrm>
          <a:prstGeom prst="rect">
            <a:avLst/>
          </a:prstGeom>
          <a:solidFill>
            <a:srgbClr val="E6E8E8"/>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8"/>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200"/>
              <a:buFont typeface="Arial"/>
              <a:buNone/>
            </a:pPr>
            <a:r>
              <a:rPr lang="en-US"/>
              <a:t>Jumpstart Funding</a:t>
            </a:r>
            <a:br>
              <a:rPr lang="en-US"/>
            </a:br>
            <a:br>
              <a:rPr lang="en-US"/>
            </a:br>
            <a:r>
              <a:rPr lang="en-US"/>
              <a:t>National Renewable Energy Lab</a:t>
            </a:r>
            <a:endParaRPr/>
          </a:p>
        </p:txBody>
      </p:sp>
      <p:sp>
        <p:nvSpPr>
          <p:cNvPr id="555" name="Google Shape;555;p8"/>
          <p:cNvSpPr txBox="1"/>
          <p:nvPr>
            <p:ph idx="1" type="body"/>
          </p:nvPr>
        </p:nvSpPr>
        <p:spPr>
          <a:xfrm>
            <a:off x="628650" y="2153932"/>
            <a:ext cx="2896568" cy="2217881"/>
          </a:xfrm>
          <a:prstGeom prst="rect">
            <a:avLst/>
          </a:prstGeom>
          <a:noFill/>
          <a:ln>
            <a:noFill/>
          </a:ln>
        </p:spPr>
        <p:txBody>
          <a:bodyPr anchorCtr="0" anchor="t" bIns="0" lIns="0" spcFirstLastPara="1" rIns="0" wrap="square" tIns="0">
            <a:noAutofit/>
          </a:bodyPr>
          <a:lstStyle/>
          <a:p>
            <a:pPr indent="-285750" lvl="0" marL="285750" rtl="0" algn="l">
              <a:lnSpc>
                <a:spcPct val="100000"/>
              </a:lnSpc>
              <a:spcBef>
                <a:spcPts val="0"/>
              </a:spcBef>
              <a:spcAft>
                <a:spcPts val="0"/>
              </a:spcAft>
              <a:buClr>
                <a:schemeClr val="dk1"/>
              </a:buClr>
              <a:buSzPts val="1400"/>
              <a:buChar char="•"/>
            </a:pPr>
            <a:r>
              <a:rPr lang="en-US">
                <a:latin typeface="Arial"/>
                <a:ea typeface="Arial"/>
                <a:cs typeface="Arial"/>
                <a:sym typeface="Arial"/>
              </a:rPr>
              <a:t>Assess current and future demand for renewable diesel</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Consider heavy-duty on- and off-road applications, including agriculture, the ski industry</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Determine fueling needs, capacity, training needs and cost effectiveness to transition to renewable diesel </a:t>
            </a:r>
            <a:endParaRPr/>
          </a:p>
          <a:p>
            <a:pPr indent="0" lvl="0" marL="0" rtl="0" algn="l">
              <a:lnSpc>
                <a:spcPct val="100000"/>
              </a:lnSpc>
              <a:spcBef>
                <a:spcPts val="750"/>
              </a:spcBef>
              <a:spcAft>
                <a:spcPts val="0"/>
              </a:spcAft>
              <a:buClr>
                <a:schemeClr val="dk1"/>
              </a:buClr>
              <a:buSzPts val="1400"/>
              <a:buNone/>
            </a:pPr>
            <a:r>
              <a:t/>
            </a:r>
            <a:endParaRPr/>
          </a:p>
          <a:p>
            <a:pPr indent="0" lvl="0" marL="0" rtl="0" algn="l">
              <a:lnSpc>
                <a:spcPct val="100000"/>
              </a:lnSpc>
              <a:spcBef>
                <a:spcPts val="750"/>
              </a:spcBef>
              <a:spcAft>
                <a:spcPts val="0"/>
              </a:spcAft>
              <a:buClr>
                <a:schemeClr val="dk1"/>
              </a:buClr>
              <a:buSzPts val="1400"/>
              <a:buNone/>
            </a:pPr>
            <a:r>
              <a:t/>
            </a:r>
            <a:endParaRPr>
              <a:latin typeface="Arial"/>
              <a:ea typeface="Arial"/>
              <a:cs typeface="Arial"/>
              <a:sym typeface="Arial"/>
            </a:endParaRPr>
          </a:p>
        </p:txBody>
      </p:sp>
      <p:sp>
        <p:nvSpPr>
          <p:cNvPr id="556" name="Google Shape;556;p8"/>
          <p:cNvSpPr txBox="1"/>
          <p:nvPr>
            <p:ph idx="2" type="body"/>
          </p:nvPr>
        </p:nvSpPr>
        <p:spPr>
          <a:xfrm>
            <a:off x="5775826" y="1033702"/>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Connect Stakeholders</a:t>
            </a:r>
            <a:endParaRPr/>
          </a:p>
        </p:txBody>
      </p:sp>
      <p:pic>
        <p:nvPicPr>
          <p:cNvPr descr="A group of people with a black background&#10;&#10;Description automatically generated" id="557" name="Google Shape;557;p8"/>
          <p:cNvPicPr preferRelativeResize="0"/>
          <p:nvPr>
            <p:ph idx="4" type="pic"/>
          </p:nvPr>
        </p:nvPicPr>
        <p:blipFill rotWithShape="1">
          <a:blip r:embed="rId3">
            <a:alphaModFix/>
          </a:blip>
          <a:srcRect b="142" l="0" r="0" t="142"/>
          <a:stretch/>
        </p:blipFill>
        <p:spPr>
          <a:xfrm>
            <a:off x="4983263" y="883592"/>
            <a:ext cx="556426" cy="556426"/>
          </a:xfrm>
          <a:prstGeom prst="rect">
            <a:avLst/>
          </a:prstGeom>
          <a:noFill/>
          <a:ln>
            <a:noFill/>
          </a:ln>
        </p:spPr>
      </p:pic>
      <p:sp>
        <p:nvSpPr>
          <p:cNvPr id="558" name="Google Shape;558;p8"/>
          <p:cNvSpPr txBox="1"/>
          <p:nvPr>
            <p:ph idx="5" type="body"/>
          </p:nvPr>
        </p:nvSpPr>
        <p:spPr>
          <a:xfrm>
            <a:off x="5775826" y="2123568"/>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Market Development</a:t>
            </a:r>
            <a:endParaRPr/>
          </a:p>
        </p:txBody>
      </p:sp>
      <p:sp>
        <p:nvSpPr>
          <p:cNvPr id="559" name="Google Shape;559;p8"/>
          <p:cNvSpPr txBox="1"/>
          <p:nvPr>
            <p:ph idx="7" type="body"/>
          </p:nvPr>
        </p:nvSpPr>
        <p:spPr>
          <a:xfrm>
            <a:off x="5775826" y="3213434"/>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Fleet Solutions</a:t>
            </a:r>
            <a:endParaRPr/>
          </a:p>
        </p:txBody>
      </p:sp>
      <p:pic>
        <p:nvPicPr>
          <p:cNvPr descr="A black and white logo&#10;&#10;Description automatically generated" id="560" name="Google Shape;560;p8"/>
          <p:cNvPicPr preferRelativeResize="0"/>
          <p:nvPr>
            <p:ph idx="9" type="pic"/>
          </p:nvPr>
        </p:nvPicPr>
        <p:blipFill rotWithShape="1">
          <a:blip r:embed="rId4">
            <a:alphaModFix/>
          </a:blip>
          <a:srcRect b="0" l="0" r="0" t="0"/>
          <a:stretch/>
        </p:blipFill>
        <p:spPr>
          <a:xfrm>
            <a:off x="4983263" y="1973458"/>
            <a:ext cx="556426" cy="556426"/>
          </a:xfrm>
          <a:prstGeom prst="rect">
            <a:avLst/>
          </a:prstGeom>
          <a:noFill/>
          <a:ln>
            <a:noFill/>
          </a:ln>
        </p:spPr>
      </p:pic>
      <p:pic>
        <p:nvPicPr>
          <p:cNvPr descr="A black and white image of a plant growing out of dirt&#10;&#10;Description automatically generated" id="561" name="Google Shape;561;p8"/>
          <p:cNvPicPr preferRelativeResize="0"/>
          <p:nvPr>
            <p:ph idx="13" type="pic"/>
          </p:nvPr>
        </p:nvPicPr>
        <p:blipFill rotWithShape="1">
          <a:blip r:embed="rId5">
            <a:alphaModFix/>
          </a:blip>
          <a:srcRect b="142" l="0" r="0" t="142"/>
          <a:stretch/>
        </p:blipFill>
        <p:spPr>
          <a:xfrm>
            <a:off x="4983263" y="3063324"/>
            <a:ext cx="556426" cy="556426"/>
          </a:xfrm>
          <a:prstGeom prst="rect">
            <a:avLst/>
          </a:prstGeom>
          <a:noFill/>
          <a:ln>
            <a:noFill/>
          </a:ln>
        </p:spPr>
      </p:pic>
      <p:sp>
        <p:nvSpPr>
          <p:cNvPr id="562" name="Google Shape;562;p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63" name="Google Shape;563;p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9"/>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2400"/>
              <a:t>Session Topics </a:t>
            </a:r>
            <a:endParaRPr/>
          </a:p>
        </p:txBody>
      </p:sp>
      <p:sp>
        <p:nvSpPr>
          <p:cNvPr id="569" name="Google Shape;569;p9"/>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Session topics and the agendas will remain flexible to respond to what fleets find the most beneficial</a:t>
            </a:r>
            <a:endParaRPr/>
          </a:p>
        </p:txBody>
      </p:sp>
      <p:pic>
        <p:nvPicPr>
          <p:cNvPr descr="A group of people with a black background&#10;&#10;Description automatically generated" id="570" name="Google Shape;570;p9"/>
          <p:cNvPicPr preferRelativeResize="0"/>
          <p:nvPr>
            <p:ph idx="3" type="pic"/>
          </p:nvPr>
        </p:nvPicPr>
        <p:blipFill rotWithShape="1">
          <a:blip r:embed="rId3">
            <a:alphaModFix/>
          </a:blip>
          <a:srcRect b="0" l="142" r="142" t="0"/>
          <a:stretch/>
        </p:blipFill>
        <p:spPr>
          <a:xfrm>
            <a:off x="952095" y="949647"/>
            <a:ext cx="556426" cy="556426"/>
          </a:xfrm>
          <a:prstGeom prst="rect">
            <a:avLst/>
          </a:prstGeom>
          <a:noFill/>
          <a:ln>
            <a:noFill/>
          </a:ln>
        </p:spPr>
      </p:pic>
      <p:pic>
        <p:nvPicPr>
          <p:cNvPr descr="A black and white logo&#10;&#10;Description automatically generated" id="571" name="Google Shape;571;p9"/>
          <p:cNvPicPr preferRelativeResize="0"/>
          <p:nvPr>
            <p:ph idx="4" type="pic"/>
          </p:nvPr>
        </p:nvPicPr>
        <p:blipFill rotWithShape="1">
          <a:blip r:embed="rId4">
            <a:alphaModFix/>
          </a:blip>
          <a:srcRect b="0" l="142" r="142" t="0"/>
          <a:stretch/>
        </p:blipFill>
        <p:spPr>
          <a:xfrm>
            <a:off x="2825379" y="949647"/>
            <a:ext cx="556426" cy="556426"/>
          </a:xfrm>
          <a:prstGeom prst="rect">
            <a:avLst/>
          </a:prstGeom>
          <a:noFill/>
          <a:ln>
            <a:noFill/>
          </a:ln>
        </p:spPr>
      </p:pic>
      <p:pic>
        <p:nvPicPr>
          <p:cNvPr descr="A black car with its front facing the camera&#10;&#10;Description automatically generated" id="572" name="Google Shape;572;p9"/>
          <p:cNvPicPr preferRelativeResize="0"/>
          <p:nvPr>
            <p:ph idx="5" type="pic"/>
          </p:nvPr>
        </p:nvPicPr>
        <p:blipFill rotWithShape="1">
          <a:blip r:embed="rId5">
            <a:alphaModFix/>
          </a:blip>
          <a:srcRect b="0" l="0" r="0" t="0"/>
          <a:stretch/>
        </p:blipFill>
        <p:spPr>
          <a:xfrm>
            <a:off x="952095" y="2852588"/>
            <a:ext cx="556426" cy="556426"/>
          </a:xfrm>
          <a:prstGeom prst="rect">
            <a:avLst/>
          </a:prstGeom>
          <a:noFill/>
          <a:ln>
            <a:noFill/>
          </a:ln>
        </p:spPr>
      </p:pic>
      <p:pic>
        <p:nvPicPr>
          <p:cNvPr descr="A black and white image of a plant growing out of dirt&#10;&#10;Description automatically generated" id="573" name="Google Shape;573;p9"/>
          <p:cNvPicPr preferRelativeResize="0"/>
          <p:nvPr>
            <p:ph idx="6" type="pic"/>
          </p:nvPr>
        </p:nvPicPr>
        <p:blipFill rotWithShape="1">
          <a:blip r:embed="rId6">
            <a:alphaModFix/>
          </a:blip>
          <a:srcRect b="0" l="0" r="0" t="0"/>
          <a:stretch/>
        </p:blipFill>
        <p:spPr>
          <a:xfrm>
            <a:off x="2825379" y="2852588"/>
            <a:ext cx="556426" cy="556426"/>
          </a:xfrm>
          <a:prstGeom prst="rect">
            <a:avLst/>
          </a:prstGeom>
          <a:noFill/>
          <a:ln>
            <a:noFill/>
          </a:ln>
        </p:spPr>
      </p:pic>
      <p:sp>
        <p:nvSpPr>
          <p:cNvPr id="574" name="Google Shape;574;p9"/>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Renewable</a:t>
            </a:r>
            <a:r>
              <a:rPr lang="en-US"/>
              <a:t> </a:t>
            </a:r>
            <a:r>
              <a:rPr b="1" lang="en-US"/>
              <a:t>Diesel</a:t>
            </a:r>
            <a:r>
              <a:rPr lang="en-US"/>
              <a:t> </a:t>
            </a:r>
            <a:r>
              <a:rPr b="1" lang="en-US"/>
              <a:t>Introduction</a:t>
            </a:r>
            <a:endParaRPr/>
          </a:p>
        </p:txBody>
      </p:sp>
      <p:sp>
        <p:nvSpPr>
          <p:cNvPr id="575" name="Google Shape;575;p9"/>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Logistics</a:t>
            </a:r>
            <a:endParaRPr/>
          </a:p>
        </p:txBody>
      </p:sp>
      <p:sp>
        <p:nvSpPr>
          <p:cNvPr id="576" name="Google Shape;576;p9"/>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Policy</a:t>
            </a:r>
            <a:endParaRPr/>
          </a:p>
        </p:txBody>
      </p:sp>
      <p:sp>
        <p:nvSpPr>
          <p:cNvPr id="577" name="Google Shape;577;p9"/>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r>
              <a:rPr lang="en-US"/>
              <a:t> </a:t>
            </a:r>
            <a:endParaRPr/>
          </a:p>
        </p:txBody>
      </p:sp>
      <p:sp>
        <p:nvSpPr>
          <p:cNvPr id="578" name="Google Shape;578;p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79" name="Google Shape;579;p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80" name="Google Shape;580;p9"/>
          <p:cNvSpPr txBox="1"/>
          <p:nvPr>
            <p:ph idx="14" type="body"/>
          </p:nvPr>
        </p:nvSpPr>
        <p:spPr>
          <a:xfrm>
            <a:off x="5365804" y="3828682"/>
            <a:ext cx="3108845" cy="42356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Renewable Diesel Market Development in the Northeast</a:t>
            </a:r>
            <a:endParaRPr/>
          </a:p>
        </p:txBody>
      </p:sp>
      <p:sp>
        <p:nvSpPr>
          <p:cNvPr id="581" name="Google Shape;581;p9"/>
          <p:cNvSpPr/>
          <p:nvPr/>
        </p:nvSpPr>
        <p:spPr>
          <a:xfrm>
            <a:off x="4417411" y="3698685"/>
            <a:ext cx="793123" cy="768798"/>
          </a:xfrm>
          <a:prstGeom prst="ellipse">
            <a:avLst/>
          </a:prstGeom>
          <a:solidFill>
            <a:schemeClr val="lt1"/>
          </a:solidFill>
          <a:ln cap="flat" cmpd="sng" w="19050">
            <a:solidFill>
              <a:srgbClr val="2C501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Logo&#10;&#10;Description automatically generated" id="582" name="Google Shape;582;p9"/>
          <p:cNvPicPr preferRelativeResize="0"/>
          <p:nvPr/>
        </p:nvPicPr>
        <p:blipFill rotWithShape="1">
          <a:blip r:embed="rId7">
            <a:alphaModFix/>
          </a:blip>
          <a:srcRect b="0" l="0" r="0" t="0"/>
          <a:stretch/>
        </p:blipFill>
        <p:spPr>
          <a:xfrm>
            <a:off x="4572681" y="3828682"/>
            <a:ext cx="482582" cy="50798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10"/>
          <p:cNvSpPr txBox="1"/>
          <p:nvPr>
            <p:ph type="title"/>
          </p:nvPr>
        </p:nvSpPr>
        <p:spPr>
          <a:xfrm>
            <a:off x="414997" y="1887938"/>
            <a:ext cx="4157003" cy="1367624"/>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Richard Battersby</a:t>
            </a:r>
            <a:br>
              <a:rPr lang="en-US"/>
            </a:br>
            <a:r>
              <a:rPr lang="en-US"/>
              <a:t>Oakland, CA</a:t>
            </a:r>
            <a:br>
              <a:rPr lang="en-US"/>
            </a:br>
            <a:br>
              <a:rPr lang="en-US"/>
            </a:br>
            <a:r>
              <a:rPr lang="en-US"/>
              <a:t>Renewable Diesel 101</a:t>
            </a:r>
            <a:endParaRPr/>
          </a:p>
        </p:txBody>
      </p:sp>
      <p:sp>
        <p:nvSpPr>
          <p:cNvPr id="588" name="Google Shape;588;p1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89" name="Google Shape;589;p1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11"/>
          <p:cNvSpPr txBox="1"/>
          <p:nvPr>
            <p:ph type="title"/>
          </p:nvPr>
        </p:nvSpPr>
        <p:spPr>
          <a:xfrm>
            <a:off x="414997" y="1852654"/>
            <a:ext cx="4835183" cy="1367624"/>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Matt Leuck</a:t>
            </a:r>
            <a:br>
              <a:rPr lang="en-US"/>
            </a:br>
            <a:r>
              <a:rPr lang="en-US"/>
              <a:t>Neste</a:t>
            </a:r>
            <a:br>
              <a:rPr lang="en-US"/>
            </a:br>
            <a:br>
              <a:rPr lang="en-US"/>
            </a:br>
            <a:r>
              <a:rPr lang="en-US"/>
              <a:t>Renewable Diesel Market Overview</a:t>
            </a:r>
            <a:endParaRPr/>
          </a:p>
        </p:txBody>
      </p:sp>
      <p:sp>
        <p:nvSpPr>
          <p:cNvPr id="595" name="Google Shape;595;p1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96" name="Google Shape;596;p1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12"/>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Renewable Diesel Q &amp; A</a:t>
            </a:r>
            <a:endParaRPr/>
          </a:p>
        </p:txBody>
      </p:sp>
      <p:pic>
        <p:nvPicPr>
          <p:cNvPr descr="Fuel gauge" id="602" name="Google Shape;602;p12"/>
          <p:cNvPicPr preferRelativeResize="0"/>
          <p:nvPr>
            <p:ph idx="2" type="pic"/>
          </p:nvPr>
        </p:nvPicPr>
        <p:blipFill rotWithShape="1">
          <a:blip r:embed="rId3">
            <a:alphaModFix/>
          </a:blip>
          <a:srcRect b="0" l="20561" r="20561" t="0"/>
          <a:stretch/>
        </p:blipFill>
        <p:spPr>
          <a:xfrm>
            <a:off x="4265080" y="-34599"/>
            <a:ext cx="4878920" cy="5178099"/>
          </a:xfrm>
          <a:prstGeom prst="rect">
            <a:avLst/>
          </a:prstGeom>
          <a:solidFill>
            <a:srgbClr val="E6E8E8"/>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13"/>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Roundtable Discussion</a:t>
            </a:r>
            <a:endParaRPr/>
          </a:p>
        </p:txBody>
      </p:sp>
      <p:sp>
        <p:nvSpPr>
          <p:cNvPr id="608" name="Google Shape;608;p13"/>
          <p:cNvSpPr/>
          <p:nvPr>
            <p:ph idx="2" type="pic"/>
          </p:nvPr>
        </p:nvSpPr>
        <p:spPr>
          <a:xfrm>
            <a:off x="4265080" y="-34599"/>
            <a:ext cx="4878920" cy="5178099"/>
          </a:xfrm>
          <a:prstGeom prst="rect">
            <a:avLst/>
          </a:prstGeom>
          <a:solidFill>
            <a:srgbClr val="E6E8E8"/>
          </a:solid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14"/>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Yellowstone-Teton Clean Cities</a:t>
            </a:r>
            <a:endParaRPr/>
          </a:p>
        </p:txBody>
      </p:sp>
      <p:sp>
        <p:nvSpPr>
          <p:cNvPr id="614" name="Google Shape;614;p14"/>
          <p:cNvSpPr/>
          <p:nvPr>
            <p:ph idx="2" type="pic"/>
          </p:nvPr>
        </p:nvSpPr>
        <p:spPr>
          <a:xfrm>
            <a:off x="3760237" y="0"/>
            <a:ext cx="5383762" cy="5143500"/>
          </a:xfrm>
          <a:prstGeom prst="rect">
            <a:avLst/>
          </a:prstGeom>
          <a:solidFill>
            <a:srgbClr val="D9D9D9"/>
          </a:solidFill>
          <a:ln>
            <a:noFill/>
          </a:ln>
        </p:spPr>
      </p:sp>
      <p:sp>
        <p:nvSpPr>
          <p:cNvPr id="615" name="Google Shape;615;p14"/>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t>Renewable Diesel Working Group </a:t>
            </a:r>
            <a:br>
              <a:rPr lang="en-US"/>
            </a:br>
            <a:endParaRPr/>
          </a:p>
          <a:p>
            <a:pPr indent="0" lvl="0" marL="0" rtl="0" algn="l">
              <a:lnSpc>
                <a:spcPct val="90000"/>
              </a:lnSpc>
              <a:spcBef>
                <a:spcPts val="750"/>
              </a:spcBef>
              <a:spcAft>
                <a:spcPts val="0"/>
              </a:spcAft>
              <a:buClr>
                <a:schemeClr val="dk1"/>
              </a:buClr>
              <a:buSzPts val="1400"/>
              <a:buNone/>
            </a:pPr>
            <a:r>
              <a:rPr lang="en-US"/>
              <a:t>Next session: May 14</a:t>
            </a:r>
            <a:r>
              <a:rPr baseline="30000" lang="en-US"/>
              <a:t>th</a:t>
            </a:r>
            <a:r>
              <a:rPr lang="en-US"/>
              <a:t> 4:00PM EST</a:t>
            </a:r>
            <a:endParaRPr/>
          </a:p>
        </p:txBody>
      </p:sp>
      <p:pic>
        <p:nvPicPr>
          <p:cNvPr id="616" name="Google Shape;616;p14"/>
          <p:cNvPicPr preferRelativeResize="0"/>
          <p:nvPr/>
        </p:nvPicPr>
        <p:blipFill rotWithShape="1">
          <a:blip r:embed="rId3">
            <a:alphaModFix/>
          </a:blip>
          <a:srcRect b="0" l="0" r="0" t="0"/>
          <a:stretch/>
        </p:blipFill>
        <p:spPr>
          <a:xfrm>
            <a:off x="5372417" y="1068231"/>
            <a:ext cx="3216287" cy="321628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15"/>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Key Takeaways</a:t>
            </a:r>
            <a:endParaRPr/>
          </a:p>
        </p:txBody>
      </p:sp>
      <p:sp>
        <p:nvSpPr>
          <p:cNvPr id="622" name="Google Shape;622;p15"/>
          <p:cNvSpPr txBox="1"/>
          <p:nvPr>
            <p:ph idx="1" type="body"/>
          </p:nvPr>
        </p:nvSpPr>
        <p:spPr>
          <a:xfrm>
            <a:off x="246404" y="1704941"/>
            <a:ext cx="8253539" cy="2810788"/>
          </a:xfrm>
          <a:prstGeom prst="rect">
            <a:avLst/>
          </a:prstGeom>
          <a:noFill/>
          <a:ln>
            <a:noFill/>
          </a:ln>
        </p:spPr>
        <p:txBody>
          <a:bodyPr anchorCtr="0" anchor="t" bIns="0" lIns="0" spcFirstLastPara="1" rIns="0" wrap="square" tIns="0">
            <a:noAutofit/>
          </a:bodyPr>
          <a:lstStyle/>
          <a:p>
            <a:pPr indent="-171450" lvl="0" marL="171450" rtl="0" algn="l">
              <a:lnSpc>
                <a:spcPct val="90000"/>
              </a:lnSpc>
              <a:spcBef>
                <a:spcPts val="0"/>
              </a:spcBef>
              <a:spcAft>
                <a:spcPts val="0"/>
              </a:spcAft>
              <a:buClr>
                <a:schemeClr val="dk1"/>
              </a:buClr>
              <a:buSzPts val="2000"/>
              <a:buChar char="•"/>
            </a:pPr>
            <a:r>
              <a:rPr lang="en-US"/>
              <a:t>Renewable Diesel is coming to the Northeast region</a:t>
            </a:r>
            <a:endParaRPr/>
          </a:p>
          <a:p>
            <a:pPr indent="-171450" lvl="0" marL="171450" rtl="0" algn="l">
              <a:lnSpc>
                <a:spcPct val="90000"/>
              </a:lnSpc>
              <a:spcBef>
                <a:spcPts val="750"/>
              </a:spcBef>
              <a:spcAft>
                <a:spcPts val="0"/>
              </a:spcAft>
              <a:buClr>
                <a:schemeClr val="dk1"/>
              </a:buClr>
              <a:buSzPts val="2000"/>
              <a:buChar char="•"/>
            </a:pPr>
            <a:r>
              <a:rPr lang="en-US"/>
              <a:t>Policy has traditionally been a major driver of production, supply, and availability</a:t>
            </a:r>
            <a:endParaRPr/>
          </a:p>
          <a:p>
            <a:pPr indent="-171450" lvl="0" marL="171450" rtl="0" algn="l">
              <a:lnSpc>
                <a:spcPct val="90000"/>
              </a:lnSpc>
              <a:spcBef>
                <a:spcPts val="750"/>
              </a:spcBef>
              <a:spcAft>
                <a:spcPts val="0"/>
              </a:spcAft>
              <a:buClr>
                <a:schemeClr val="dk1"/>
              </a:buClr>
              <a:buSzPts val="2000"/>
              <a:buChar char="•"/>
            </a:pPr>
            <a:r>
              <a:rPr lang="en-US"/>
              <a:t>RD is a “drop-in” fuel</a:t>
            </a:r>
            <a:endParaRPr/>
          </a:p>
          <a:p>
            <a:pPr indent="-171450" lvl="0" marL="171450" rtl="0" algn="l">
              <a:lnSpc>
                <a:spcPct val="90000"/>
              </a:lnSpc>
              <a:spcBef>
                <a:spcPts val="750"/>
              </a:spcBef>
              <a:spcAft>
                <a:spcPts val="0"/>
              </a:spcAft>
              <a:buClr>
                <a:schemeClr val="dk1"/>
              </a:buClr>
              <a:buSzPts val="2000"/>
              <a:buChar char="•"/>
            </a:pPr>
            <a:r>
              <a:rPr lang="en-US"/>
              <a:t>Most effective from an emissions standpoint in older vehicles </a:t>
            </a:r>
            <a:endParaRPr/>
          </a:p>
          <a:p>
            <a:pPr indent="-171450" lvl="1" marL="514350" rtl="0" algn="l">
              <a:lnSpc>
                <a:spcPct val="90000"/>
              </a:lnSpc>
              <a:spcBef>
                <a:spcPts val="375"/>
              </a:spcBef>
              <a:spcAft>
                <a:spcPts val="0"/>
              </a:spcAft>
              <a:buClr>
                <a:schemeClr val="dk1"/>
              </a:buClr>
              <a:buSzPts val="1800"/>
              <a:buChar char="•"/>
            </a:pPr>
            <a:r>
              <a:rPr lang="en-US"/>
              <a:t>Pre ~2010</a:t>
            </a:r>
            <a:endParaRPr/>
          </a:p>
          <a:p>
            <a:pPr indent="-171450" lvl="0" marL="171450" rtl="0" algn="l">
              <a:lnSpc>
                <a:spcPct val="90000"/>
              </a:lnSpc>
              <a:spcBef>
                <a:spcPts val="750"/>
              </a:spcBef>
              <a:spcAft>
                <a:spcPts val="0"/>
              </a:spcAft>
              <a:buClr>
                <a:schemeClr val="dk1"/>
              </a:buClr>
              <a:buSzPts val="2000"/>
              <a:buChar char="•"/>
            </a:pPr>
            <a:r>
              <a:rPr lang="en-US"/>
              <a:t>Group procurement as an effective strategy for sourcing and pricing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16"/>
          <p:cNvSpPr txBox="1"/>
          <p:nvPr>
            <p:ph type="title"/>
          </p:nvPr>
        </p:nvSpPr>
        <p:spPr>
          <a:xfrm>
            <a:off x="464154" y="2115122"/>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Thank you</a:t>
            </a:r>
            <a:endParaRPr/>
          </a:p>
        </p:txBody>
      </p:sp>
      <p:sp>
        <p:nvSpPr>
          <p:cNvPr id="628" name="Google Shape;628;p16"/>
          <p:cNvSpPr txBox="1"/>
          <p:nvPr>
            <p:ph idx="1" type="body"/>
          </p:nvPr>
        </p:nvSpPr>
        <p:spPr>
          <a:xfrm>
            <a:off x="2665449" y="4262232"/>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t>Next session: Logistics</a:t>
            </a:r>
            <a:endParaRPr/>
          </a:p>
          <a:p>
            <a:pPr indent="0" lvl="0" marL="0" rtl="0" algn="l">
              <a:lnSpc>
                <a:spcPct val="90000"/>
              </a:lnSpc>
              <a:spcBef>
                <a:spcPts val="750"/>
              </a:spcBef>
              <a:spcAft>
                <a:spcPts val="0"/>
              </a:spcAft>
              <a:buClr>
                <a:schemeClr val="lt1"/>
              </a:buClr>
              <a:buSzPts val="1400"/>
              <a:buNone/>
            </a:pPr>
            <a:r>
              <a:rPr lang="en-US"/>
              <a:t>Wednesday, August 6</a:t>
            </a:r>
            <a:r>
              <a:rPr baseline="30000" lang="en-US"/>
              <a:t>th</a:t>
            </a:r>
            <a:r>
              <a:rPr lang="en-US"/>
              <a:t> Noon – 1:30PM</a:t>
            </a:r>
            <a:endParaRPr/>
          </a:p>
        </p:txBody>
      </p:sp>
      <p:sp>
        <p:nvSpPr>
          <p:cNvPr id="629" name="Google Shape;629;p16"/>
          <p:cNvSpPr txBox="1"/>
          <p:nvPr/>
        </p:nvSpPr>
        <p:spPr>
          <a:xfrm>
            <a:off x="553830" y="3372743"/>
            <a:ext cx="4968275" cy="62343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Peggy O'Neill-Vivanco:</a:t>
            </a:r>
            <a:r>
              <a:rPr b="0" i="0" lang="en-US" sz="1400" u="none" cap="none" strike="noStrike">
                <a:solidFill>
                  <a:srgbClr val="F2F2F2"/>
                </a:solidFill>
                <a:latin typeface="Arial"/>
                <a:ea typeface="Arial"/>
                <a:cs typeface="Arial"/>
                <a:sym typeface="Arial"/>
              </a:rPr>
              <a:t> </a:t>
            </a:r>
            <a:r>
              <a:rPr b="0" i="0" lang="en-US" sz="1400" u="sng" cap="none" strike="noStrike">
                <a:solidFill>
                  <a:srgbClr val="F2F2F2"/>
                </a:solidFill>
                <a:latin typeface="Arial"/>
                <a:ea typeface="Arial"/>
                <a:cs typeface="Arial"/>
                <a:sym typeface="Arial"/>
                <a:hlinkClick r:id="rId3">
                  <a:extLst>
                    <a:ext uri="{A12FA001-AC4F-418D-AE19-62706E023703}">
                      <ahyp:hlinkClr val="tx"/>
                    </a:ext>
                  </a:extLst>
                </a:hlinkClick>
              </a:rPr>
              <a:t>poneillv@uvm.edu</a:t>
            </a:r>
            <a:endParaRPr b="0" i="0" sz="1400" u="sng" cap="none" strike="noStrike">
              <a:solidFill>
                <a:srgbClr val="F2F2F2"/>
              </a:solidFill>
              <a:latin typeface="Arial"/>
              <a:ea typeface="Arial"/>
              <a:cs typeface="Arial"/>
              <a:sym typeface="Arial"/>
              <a:hlinkClick r:id="rId4">
                <a:extLst>
                  <a:ext uri="{A12FA001-AC4F-418D-AE19-62706E023703}">
                    <ahyp:hlinkClr val="tx"/>
                  </a:ext>
                </a:extLst>
              </a:hlinkClick>
            </a:endParaRPr>
          </a:p>
          <a:p>
            <a:pPr indent="0" lvl="0" marL="0" marR="0" rtl="0" algn="l">
              <a:lnSpc>
                <a:spcPct val="90000"/>
              </a:lnSpc>
              <a:spcBef>
                <a:spcPts val="75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Jon Gagn</a:t>
            </a:r>
            <a:r>
              <a:rPr b="0" i="0" lang="en-US" sz="1400" u="none" cap="none" strike="noStrike">
                <a:solidFill>
                  <a:srgbClr val="F2F2F2"/>
                </a:solidFill>
                <a:latin typeface="Arial"/>
                <a:ea typeface="Arial"/>
                <a:cs typeface="Arial"/>
                <a:sym typeface="Arial"/>
              </a:rPr>
              <a:t>e: </a:t>
            </a:r>
            <a:r>
              <a:rPr b="0" i="0" lang="en-US" sz="1400" u="sng" cap="none" strike="noStrike">
                <a:solidFill>
                  <a:srgbClr val="F2F2F2"/>
                </a:solidFill>
                <a:latin typeface="Arial"/>
                <a:ea typeface="Arial"/>
                <a:cs typeface="Arial"/>
                <a:sym typeface="Arial"/>
                <a:hlinkClick r:id="rId5">
                  <a:extLst>
                    <a:ext uri="{A12FA001-AC4F-418D-AE19-62706E023703}">
                      <ahyp:hlinkClr val="tx"/>
                    </a:ext>
                  </a:extLst>
                </a:hlinkClick>
              </a:rPr>
              <a:t>jgagne@gpcog.org</a:t>
            </a:r>
            <a:r>
              <a:rPr b="0" i="0" lang="en-US" sz="1400" u="none" cap="none" strike="noStrike">
                <a:solidFill>
                  <a:srgbClr val="F2F2F2"/>
                </a:solidFill>
                <a:latin typeface="Arial"/>
                <a:ea typeface="Arial"/>
                <a:cs typeface="Arial"/>
                <a:sym typeface="Arial"/>
              </a:rPr>
              <a:t> </a:t>
            </a:r>
            <a:endParaRPr/>
          </a:p>
          <a:p>
            <a:pPr indent="0" lvl="0" marL="0" marR="0" rtl="0" algn="l">
              <a:lnSpc>
                <a:spcPct val="90000"/>
              </a:lnSpc>
              <a:spcBef>
                <a:spcPts val="75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17"/>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Modes of Transportation</a:t>
            </a:r>
            <a:endParaRPr/>
          </a:p>
        </p:txBody>
      </p:sp>
      <p:pic>
        <p:nvPicPr>
          <p:cNvPr descr="A black and white drawing of a plane&#10;&#10;Description automatically generated" id="635" name="Google Shape;635;p17"/>
          <p:cNvPicPr preferRelativeResize="0"/>
          <p:nvPr/>
        </p:nvPicPr>
        <p:blipFill rotWithShape="1">
          <a:blip r:embed="rId3">
            <a:alphaModFix/>
          </a:blip>
          <a:srcRect b="0" l="0" r="0" t="0"/>
          <a:stretch/>
        </p:blipFill>
        <p:spPr>
          <a:xfrm>
            <a:off x="315951" y="860259"/>
            <a:ext cx="914400" cy="469900"/>
          </a:xfrm>
          <a:prstGeom prst="rect">
            <a:avLst/>
          </a:prstGeom>
          <a:noFill/>
          <a:ln>
            <a:noFill/>
          </a:ln>
        </p:spPr>
      </p:pic>
      <p:pic>
        <p:nvPicPr>
          <p:cNvPr descr="A black silhouette of a plane&#10;&#10;Description automatically generated" id="636" name="Google Shape;636;p17"/>
          <p:cNvPicPr preferRelativeResize="0"/>
          <p:nvPr/>
        </p:nvPicPr>
        <p:blipFill rotWithShape="1">
          <a:blip r:embed="rId4">
            <a:alphaModFix/>
          </a:blip>
          <a:srcRect b="0" l="0" r="0" t="0"/>
          <a:stretch/>
        </p:blipFill>
        <p:spPr>
          <a:xfrm>
            <a:off x="1527716" y="872959"/>
            <a:ext cx="914400" cy="457200"/>
          </a:xfrm>
          <a:prstGeom prst="rect">
            <a:avLst/>
          </a:prstGeom>
          <a:noFill/>
          <a:ln>
            <a:noFill/>
          </a:ln>
        </p:spPr>
      </p:pic>
      <p:pic>
        <p:nvPicPr>
          <p:cNvPr descr="A black and white ambulance&#10;&#10;Description automatically generated" id="637" name="Google Shape;637;p17"/>
          <p:cNvPicPr preferRelativeResize="0"/>
          <p:nvPr/>
        </p:nvPicPr>
        <p:blipFill rotWithShape="1">
          <a:blip r:embed="rId5">
            <a:alphaModFix/>
          </a:blip>
          <a:srcRect b="0" l="0" r="0" t="0"/>
          <a:stretch/>
        </p:blipFill>
        <p:spPr>
          <a:xfrm>
            <a:off x="2739481" y="822159"/>
            <a:ext cx="762000" cy="508000"/>
          </a:xfrm>
          <a:prstGeom prst="rect">
            <a:avLst/>
          </a:prstGeom>
          <a:noFill/>
          <a:ln>
            <a:noFill/>
          </a:ln>
        </p:spPr>
      </p:pic>
      <p:pic>
        <p:nvPicPr>
          <p:cNvPr descr="A black and white image of a truck&#10;&#10;Description automatically generated" id="638" name="Google Shape;638;p17"/>
          <p:cNvPicPr preferRelativeResize="0"/>
          <p:nvPr/>
        </p:nvPicPr>
        <p:blipFill rotWithShape="1">
          <a:blip r:embed="rId6">
            <a:alphaModFix/>
          </a:blip>
          <a:srcRect b="0" l="0" r="0" t="0"/>
          <a:stretch/>
        </p:blipFill>
        <p:spPr>
          <a:xfrm>
            <a:off x="3916910" y="974559"/>
            <a:ext cx="914400" cy="355600"/>
          </a:xfrm>
          <a:prstGeom prst="rect">
            <a:avLst/>
          </a:prstGeom>
          <a:noFill/>
          <a:ln>
            <a:noFill/>
          </a:ln>
        </p:spPr>
      </p:pic>
      <p:pic>
        <p:nvPicPr>
          <p:cNvPr descr="A black and white logo&#10;&#10;Description automatically generated" id="639" name="Google Shape;639;p17"/>
          <p:cNvPicPr preferRelativeResize="0"/>
          <p:nvPr/>
        </p:nvPicPr>
        <p:blipFill rotWithShape="1">
          <a:blip r:embed="rId7">
            <a:alphaModFix/>
          </a:blip>
          <a:srcRect b="0" l="0" r="0" t="0"/>
          <a:stretch/>
        </p:blipFill>
        <p:spPr>
          <a:xfrm>
            <a:off x="5246739" y="962938"/>
            <a:ext cx="914400" cy="355600"/>
          </a:xfrm>
          <a:prstGeom prst="rect">
            <a:avLst/>
          </a:prstGeom>
          <a:noFill/>
          <a:ln>
            <a:noFill/>
          </a:ln>
        </p:spPr>
      </p:pic>
      <p:pic>
        <p:nvPicPr>
          <p:cNvPr descr="A silhouette of a crane&#10;&#10;Description automatically generated" id="640" name="Google Shape;640;p17"/>
          <p:cNvPicPr preferRelativeResize="0"/>
          <p:nvPr/>
        </p:nvPicPr>
        <p:blipFill rotWithShape="1">
          <a:blip r:embed="rId8">
            <a:alphaModFix/>
          </a:blip>
          <a:srcRect b="0" l="0" r="0" t="0"/>
          <a:stretch/>
        </p:blipFill>
        <p:spPr>
          <a:xfrm>
            <a:off x="6507711" y="841209"/>
            <a:ext cx="914400" cy="469900"/>
          </a:xfrm>
          <a:prstGeom prst="rect">
            <a:avLst/>
          </a:prstGeom>
          <a:noFill/>
          <a:ln>
            <a:noFill/>
          </a:ln>
        </p:spPr>
      </p:pic>
      <p:pic>
        <p:nvPicPr>
          <p:cNvPr descr="A black and white bike&#10;&#10;Description automatically generated" id="641" name="Google Shape;641;p17"/>
          <p:cNvPicPr preferRelativeResize="0"/>
          <p:nvPr/>
        </p:nvPicPr>
        <p:blipFill rotWithShape="1">
          <a:blip r:embed="rId9">
            <a:alphaModFix/>
          </a:blip>
          <a:srcRect b="0" l="0" r="0" t="0"/>
          <a:stretch/>
        </p:blipFill>
        <p:spPr>
          <a:xfrm>
            <a:off x="7768684" y="803109"/>
            <a:ext cx="914400" cy="508000"/>
          </a:xfrm>
          <a:prstGeom prst="rect">
            <a:avLst/>
          </a:prstGeom>
          <a:noFill/>
          <a:ln>
            <a:noFill/>
          </a:ln>
        </p:spPr>
      </p:pic>
      <p:pic>
        <p:nvPicPr>
          <p:cNvPr id="642" name="Google Shape;642;p17"/>
          <p:cNvPicPr preferRelativeResize="0"/>
          <p:nvPr/>
        </p:nvPicPr>
        <p:blipFill rotWithShape="1">
          <a:blip r:embed="rId10">
            <a:alphaModFix/>
          </a:blip>
          <a:srcRect b="0" l="0" r="0" t="0"/>
          <a:stretch/>
        </p:blipFill>
        <p:spPr>
          <a:xfrm>
            <a:off x="315951" y="1681645"/>
            <a:ext cx="914400" cy="304800"/>
          </a:xfrm>
          <a:prstGeom prst="rect">
            <a:avLst/>
          </a:prstGeom>
          <a:noFill/>
          <a:ln>
            <a:noFill/>
          </a:ln>
        </p:spPr>
      </p:pic>
      <p:pic>
        <p:nvPicPr>
          <p:cNvPr id="643" name="Google Shape;643;p17"/>
          <p:cNvPicPr preferRelativeResize="0"/>
          <p:nvPr/>
        </p:nvPicPr>
        <p:blipFill rotWithShape="1">
          <a:blip r:embed="rId11">
            <a:alphaModFix/>
          </a:blip>
          <a:srcRect b="0" l="0" r="0" t="0"/>
          <a:stretch/>
        </p:blipFill>
        <p:spPr>
          <a:xfrm>
            <a:off x="1767746" y="1611795"/>
            <a:ext cx="434340" cy="457200"/>
          </a:xfrm>
          <a:prstGeom prst="rect">
            <a:avLst/>
          </a:prstGeom>
          <a:noFill/>
          <a:ln>
            <a:noFill/>
          </a:ln>
        </p:spPr>
      </p:pic>
      <p:pic>
        <p:nvPicPr>
          <p:cNvPr id="644" name="Google Shape;644;p17"/>
          <p:cNvPicPr preferRelativeResize="0"/>
          <p:nvPr/>
        </p:nvPicPr>
        <p:blipFill rotWithShape="1">
          <a:blip r:embed="rId12">
            <a:alphaModFix/>
          </a:blip>
          <a:srcRect b="0" l="0" r="0" t="0"/>
          <a:stretch/>
        </p:blipFill>
        <p:spPr>
          <a:xfrm>
            <a:off x="2841081" y="1560995"/>
            <a:ext cx="558800" cy="508000"/>
          </a:xfrm>
          <a:prstGeom prst="rect">
            <a:avLst/>
          </a:prstGeom>
          <a:noFill/>
          <a:ln>
            <a:noFill/>
          </a:ln>
        </p:spPr>
      </p:pic>
      <p:pic>
        <p:nvPicPr>
          <p:cNvPr id="645" name="Google Shape;645;p17"/>
          <p:cNvPicPr preferRelativeResize="0"/>
          <p:nvPr/>
        </p:nvPicPr>
        <p:blipFill rotWithShape="1">
          <a:blip r:embed="rId13">
            <a:alphaModFix/>
          </a:blip>
          <a:srcRect b="0" l="0" r="0" t="0"/>
          <a:stretch/>
        </p:blipFill>
        <p:spPr>
          <a:xfrm>
            <a:off x="3997592" y="1713395"/>
            <a:ext cx="753035" cy="355600"/>
          </a:xfrm>
          <a:prstGeom prst="rect">
            <a:avLst/>
          </a:prstGeom>
          <a:noFill/>
          <a:ln>
            <a:noFill/>
          </a:ln>
        </p:spPr>
      </p:pic>
      <p:pic>
        <p:nvPicPr>
          <p:cNvPr id="646" name="Google Shape;646;p17"/>
          <p:cNvPicPr preferRelativeResize="0"/>
          <p:nvPr/>
        </p:nvPicPr>
        <p:blipFill rotWithShape="1">
          <a:blip r:embed="rId14">
            <a:alphaModFix/>
          </a:blip>
          <a:srcRect b="0" l="0" r="0" t="0"/>
          <a:stretch/>
        </p:blipFill>
        <p:spPr>
          <a:xfrm>
            <a:off x="5246739" y="1656245"/>
            <a:ext cx="914400" cy="355600"/>
          </a:xfrm>
          <a:prstGeom prst="rect">
            <a:avLst/>
          </a:prstGeom>
          <a:noFill/>
          <a:ln>
            <a:noFill/>
          </a:ln>
        </p:spPr>
      </p:pic>
      <p:pic>
        <p:nvPicPr>
          <p:cNvPr id="647" name="Google Shape;647;p17"/>
          <p:cNvPicPr preferRelativeResize="0"/>
          <p:nvPr/>
        </p:nvPicPr>
        <p:blipFill rotWithShape="1">
          <a:blip r:embed="rId15">
            <a:alphaModFix/>
          </a:blip>
          <a:srcRect b="0" l="0" r="0" t="0"/>
          <a:stretch/>
        </p:blipFill>
        <p:spPr>
          <a:xfrm>
            <a:off x="6542001" y="1580045"/>
            <a:ext cx="845820" cy="469900"/>
          </a:xfrm>
          <a:prstGeom prst="rect">
            <a:avLst/>
          </a:prstGeom>
          <a:noFill/>
          <a:ln>
            <a:noFill/>
          </a:ln>
        </p:spPr>
      </p:pic>
      <p:pic>
        <p:nvPicPr>
          <p:cNvPr id="648" name="Google Shape;648;p17"/>
          <p:cNvPicPr preferRelativeResize="0"/>
          <p:nvPr/>
        </p:nvPicPr>
        <p:blipFill rotWithShape="1">
          <a:blip r:embed="rId16">
            <a:alphaModFix/>
          </a:blip>
          <a:srcRect b="0" l="0" r="0" t="0"/>
          <a:stretch/>
        </p:blipFill>
        <p:spPr>
          <a:xfrm>
            <a:off x="7768684" y="1541945"/>
            <a:ext cx="914400" cy="508000"/>
          </a:xfrm>
          <a:prstGeom prst="rect">
            <a:avLst/>
          </a:prstGeom>
          <a:noFill/>
          <a:ln>
            <a:noFill/>
          </a:ln>
        </p:spPr>
      </p:pic>
      <p:pic>
        <p:nvPicPr>
          <p:cNvPr id="649" name="Google Shape;649;p17"/>
          <p:cNvPicPr preferRelativeResize="0"/>
          <p:nvPr/>
        </p:nvPicPr>
        <p:blipFill rotWithShape="1">
          <a:blip r:embed="rId17">
            <a:alphaModFix/>
          </a:blip>
          <a:srcRect b="0" l="0" r="0" t="0"/>
          <a:stretch/>
        </p:blipFill>
        <p:spPr>
          <a:xfrm>
            <a:off x="350241" y="2315985"/>
            <a:ext cx="845820" cy="469900"/>
          </a:xfrm>
          <a:prstGeom prst="rect">
            <a:avLst/>
          </a:prstGeom>
          <a:noFill/>
          <a:ln>
            <a:noFill/>
          </a:ln>
        </p:spPr>
      </p:pic>
      <p:pic>
        <p:nvPicPr>
          <p:cNvPr id="650" name="Google Shape;650;p17"/>
          <p:cNvPicPr preferRelativeResize="0"/>
          <p:nvPr/>
        </p:nvPicPr>
        <p:blipFill rotWithShape="1">
          <a:blip r:embed="rId18">
            <a:alphaModFix/>
          </a:blip>
          <a:srcRect b="0" l="0" r="0" t="0"/>
          <a:stretch/>
        </p:blipFill>
        <p:spPr>
          <a:xfrm>
            <a:off x="3916910" y="2451510"/>
            <a:ext cx="914400" cy="313150"/>
          </a:xfrm>
          <a:prstGeom prst="rect">
            <a:avLst/>
          </a:prstGeom>
          <a:noFill/>
          <a:ln>
            <a:noFill/>
          </a:ln>
        </p:spPr>
      </p:pic>
      <p:pic>
        <p:nvPicPr>
          <p:cNvPr id="651" name="Google Shape;651;p17"/>
          <p:cNvPicPr preferRelativeResize="0"/>
          <p:nvPr/>
        </p:nvPicPr>
        <p:blipFill rotWithShape="1">
          <a:blip r:embed="rId19">
            <a:alphaModFix/>
          </a:blip>
          <a:srcRect b="0" l="0" r="0" t="0"/>
          <a:stretch/>
        </p:blipFill>
        <p:spPr>
          <a:xfrm>
            <a:off x="5437239" y="2402312"/>
            <a:ext cx="533400" cy="355600"/>
          </a:xfrm>
          <a:prstGeom prst="rect">
            <a:avLst/>
          </a:prstGeom>
          <a:noFill/>
          <a:ln>
            <a:noFill/>
          </a:ln>
        </p:spPr>
      </p:pic>
      <p:pic>
        <p:nvPicPr>
          <p:cNvPr id="652" name="Google Shape;652;p17"/>
          <p:cNvPicPr preferRelativeResize="0"/>
          <p:nvPr/>
        </p:nvPicPr>
        <p:blipFill rotWithShape="1">
          <a:blip r:embed="rId20">
            <a:alphaModFix/>
          </a:blip>
          <a:srcRect b="0" l="0" r="0" t="0"/>
          <a:stretch/>
        </p:blipFill>
        <p:spPr>
          <a:xfrm>
            <a:off x="6650022" y="2406961"/>
            <a:ext cx="629778" cy="359873"/>
          </a:xfrm>
          <a:prstGeom prst="rect">
            <a:avLst/>
          </a:prstGeom>
          <a:noFill/>
          <a:ln>
            <a:noFill/>
          </a:ln>
        </p:spPr>
      </p:pic>
      <p:pic>
        <p:nvPicPr>
          <p:cNvPr id="653" name="Google Shape;653;p17"/>
          <p:cNvPicPr preferRelativeResize="0"/>
          <p:nvPr/>
        </p:nvPicPr>
        <p:blipFill rotWithShape="1">
          <a:blip r:embed="rId21">
            <a:alphaModFix/>
          </a:blip>
          <a:srcRect b="0" l="0" r="0" t="0"/>
          <a:stretch/>
        </p:blipFill>
        <p:spPr>
          <a:xfrm>
            <a:off x="7768684" y="2451510"/>
            <a:ext cx="914400" cy="203200"/>
          </a:xfrm>
          <a:prstGeom prst="rect">
            <a:avLst/>
          </a:prstGeom>
          <a:noFill/>
          <a:ln>
            <a:noFill/>
          </a:ln>
        </p:spPr>
      </p:pic>
      <p:pic>
        <p:nvPicPr>
          <p:cNvPr id="654" name="Google Shape;654;p17"/>
          <p:cNvPicPr preferRelativeResize="0"/>
          <p:nvPr/>
        </p:nvPicPr>
        <p:blipFill rotWithShape="1">
          <a:blip r:embed="rId22">
            <a:alphaModFix/>
          </a:blip>
          <a:srcRect b="0" l="0" r="0" t="0"/>
          <a:stretch/>
        </p:blipFill>
        <p:spPr>
          <a:xfrm>
            <a:off x="1721889" y="2328561"/>
            <a:ext cx="558800" cy="438274"/>
          </a:xfrm>
          <a:prstGeom prst="rect">
            <a:avLst/>
          </a:prstGeom>
          <a:noFill/>
          <a:ln>
            <a:noFill/>
          </a:ln>
        </p:spPr>
      </p:pic>
      <p:pic>
        <p:nvPicPr>
          <p:cNvPr id="655" name="Google Shape;655;p17"/>
          <p:cNvPicPr preferRelativeResize="0"/>
          <p:nvPr/>
        </p:nvPicPr>
        <p:blipFill rotWithShape="1">
          <a:blip r:embed="rId23">
            <a:alphaModFix/>
          </a:blip>
          <a:srcRect b="0" l="0" r="0" t="0"/>
          <a:stretch/>
        </p:blipFill>
        <p:spPr>
          <a:xfrm>
            <a:off x="2691663" y="2373134"/>
            <a:ext cx="931403" cy="413957"/>
          </a:xfrm>
          <a:prstGeom prst="rect">
            <a:avLst/>
          </a:prstGeom>
          <a:noFill/>
          <a:ln>
            <a:noFill/>
          </a:ln>
        </p:spPr>
      </p:pic>
      <p:pic>
        <p:nvPicPr>
          <p:cNvPr id="656" name="Google Shape;656;p17"/>
          <p:cNvPicPr preferRelativeResize="0"/>
          <p:nvPr/>
        </p:nvPicPr>
        <p:blipFill rotWithShape="1">
          <a:blip r:embed="rId24">
            <a:alphaModFix/>
          </a:blip>
          <a:srcRect b="0" l="0" r="0" t="0"/>
          <a:stretch/>
        </p:blipFill>
        <p:spPr>
          <a:xfrm>
            <a:off x="401480" y="2991994"/>
            <a:ext cx="661600" cy="588089"/>
          </a:xfrm>
          <a:prstGeom prst="rect">
            <a:avLst/>
          </a:prstGeom>
          <a:noFill/>
          <a:ln>
            <a:noFill/>
          </a:ln>
        </p:spPr>
      </p:pic>
      <p:pic>
        <p:nvPicPr>
          <p:cNvPr id="657" name="Google Shape;657;p17"/>
          <p:cNvPicPr preferRelativeResize="0"/>
          <p:nvPr/>
        </p:nvPicPr>
        <p:blipFill rotWithShape="1">
          <a:blip r:embed="rId25">
            <a:alphaModFix/>
          </a:blip>
          <a:srcRect b="0" l="0" r="0" t="0"/>
          <a:stretch/>
        </p:blipFill>
        <p:spPr>
          <a:xfrm>
            <a:off x="1893476" y="3067521"/>
            <a:ext cx="182880" cy="457200"/>
          </a:xfrm>
          <a:prstGeom prst="rect">
            <a:avLst/>
          </a:prstGeom>
          <a:noFill/>
          <a:ln>
            <a:noFill/>
          </a:ln>
        </p:spPr>
      </p:pic>
      <p:pic>
        <p:nvPicPr>
          <p:cNvPr id="658" name="Google Shape;658;p17"/>
          <p:cNvPicPr preferRelativeResize="0"/>
          <p:nvPr/>
        </p:nvPicPr>
        <p:blipFill rotWithShape="1">
          <a:blip r:embed="rId26">
            <a:alphaModFix/>
          </a:blip>
          <a:srcRect b="0" l="0" r="0" t="0"/>
          <a:stretch/>
        </p:blipFill>
        <p:spPr>
          <a:xfrm>
            <a:off x="2739481" y="3042121"/>
            <a:ext cx="762000" cy="457200"/>
          </a:xfrm>
          <a:prstGeom prst="rect">
            <a:avLst/>
          </a:prstGeom>
          <a:noFill/>
          <a:ln>
            <a:noFill/>
          </a:ln>
        </p:spPr>
      </p:pic>
      <p:pic>
        <p:nvPicPr>
          <p:cNvPr id="659" name="Google Shape;659;p17"/>
          <p:cNvPicPr preferRelativeResize="0"/>
          <p:nvPr/>
        </p:nvPicPr>
        <p:blipFill rotWithShape="1">
          <a:blip r:embed="rId27">
            <a:alphaModFix/>
          </a:blip>
          <a:srcRect b="0" l="0" r="0" t="0"/>
          <a:stretch/>
        </p:blipFill>
        <p:spPr>
          <a:xfrm>
            <a:off x="3932676" y="3169121"/>
            <a:ext cx="882868" cy="355600"/>
          </a:xfrm>
          <a:prstGeom prst="rect">
            <a:avLst/>
          </a:prstGeom>
          <a:noFill/>
          <a:ln>
            <a:noFill/>
          </a:ln>
        </p:spPr>
      </p:pic>
      <p:pic>
        <p:nvPicPr>
          <p:cNvPr id="660" name="Google Shape;660;p17"/>
          <p:cNvPicPr preferRelativeResize="0"/>
          <p:nvPr/>
        </p:nvPicPr>
        <p:blipFill rotWithShape="1">
          <a:blip r:embed="rId28">
            <a:alphaModFix/>
          </a:blip>
          <a:srcRect b="0" l="0" r="0" t="0"/>
          <a:stretch/>
        </p:blipFill>
        <p:spPr>
          <a:xfrm>
            <a:off x="6507711" y="3202661"/>
            <a:ext cx="914400" cy="304800"/>
          </a:xfrm>
          <a:prstGeom prst="rect">
            <a:avLst/>
          </a:prstGeom>
          <a:noFill/>
          <a:ln>
            <a:noFill/>
          </a:ln>
        </p:spPr>
      </p:pic>
      <p:pic>
        <p:nvPicPr>
          <p:cNvPr id="661" name="Google Shape;661;p17"/>
          <p:cNvPicPr preferRelativeResize="0"/>
          <p:nvPr/>
        </p:nvPicPr>
        <p:blipFill rotWithShape="1">
          <a:blip r:embed="rId29">
            <a:alphaModFix/>
          </a:blip>
          <a:srcRect b="0" l="0" r="0" t="0"/>
          <a:stretch/>
        </p:blipFill>
        <p:spPr>
          <a:xfrm>
            <a:off x="7768684" y="3082838"/>
            <a:ext cx="914400" cy="406400"/>
          </a:xfrm>
          <a:prstGeom prst="rect">
            <a:avLst/>
          </a:prstGeom>
          <a:noFill/>
          <a:ln>
            <a:noFill/>
          </a:ln>
        </p:spPr>
      </p:pic>
      <p:pic>
        <p:nvPicPr>
          <p:cNvPr id="662" name="Google Shape;662;p17"/>
          <p:cNvPicPr preferRelativeResize="0"/>
          <p:nvPr/>
        </p:nvPicPr>
        <p:blipFill rotWithShape="1">
          <a:blip r:embed="rId30">
            <a:alphaModFix/>
          </a:blip>
          <a:srcRect b="0" l="0" r="0" t="0"/>
          <a:stretch/>
        </p:blipFill>
        <p:spPr>
          <a:xfrm>
            <a:off x="5246739" y="3115285"/>
            <a:ext cx="914400" cy="406400"/>
          </a:xfrm>
          <a:prstGeom prst="rect">
            <a:avLst/>
          </a:prstGeom>
          <a:noFill/>
          <a:ln>
            <a:noFill/>
          </a:ln>
        </p:spPr>
      </p:pic>
      <p:pic>
        <p:nvPicPr>
          <p:cNvPr id="663" name="Google Shape;663;p17"/>
          <p:cNvPicPr preferRelativeResize="0"/>
          <p:nvPr/>
        </p:nvPicPr>
        <p:blipFill rotWithShape="1">
          <a:blip r:embed="rId31">
            <a:alphaModFix/>
          </a:blip>
          <a:srcRect b="0" l="0" r="0" t="0"/>
          <a:stretch/>
        </p:blipFill>
        <p:spPr>
          <a:xfrm>
            <a:off x="315951" y="3848399"/>
            <a:ext cx="914400" cy="355600"/>
          </a:xfrm>
          <a:prstGeom prst="rect">
            <a:avLst/>
          </a:prstGeom>
          <a:noFill/>
          <a:ln>
            <a:noFill/>
          </a:ln>
        </p:spPr>
      </p:pic>
      <p:pic>
        <p:nvPicPr>
          <p:cNvPr id="664" name="Google Shape;664;p17"/>
          <p:cNvPicPr preferRelativeResize="0"/>
          <p:nvPr/>
        </p:nvPicPr>
        <p:blipFill rotWithShape="1">
          <a:blip r:embed="rId32">
            <a:alphaModFix/>
          </a:blip>
          <a:srcRect b="0" l="0" r="0" t="0"/>
          <a:stretch/>
        </p:blipFill>
        <p:spPr>
          <a:xfrm>
            <a:off x="3916910" y="3824789"/>
            <a:ext cx="914400" cy="355600"/>
          </a:xfrm>
          <a:prstGeom prst="rect">
            <a:avLst/>
          </a:prstGeom>
          <a:noFill/>
          <a:ln>
            <a:noFill/>
          </a:ln>
        </p:spPr>
      </p:pic>
      <p:pic>
        <p:nvPicPr>
          <p:cNvPr id="665" name="Google Shape;665;p17"/>
          <p:cNvPicPr preferRelativeResize="0"/>
          <p:nvPr/>
        </p:nvPicPr>
        <p:blipFill rotWithShape="1">
          <a:blip r:embed="rId33">
            <a:alphaModFix/>
          </a:blip>
          <a:srcRect b="0" l="0" r="0" t="0"/>
          <a:stretch/>
        </p:blipFill>
        <p:spPr>
          <a:xfrm>
            <a:off x="5246739" y="3810299"/>
            <a:ext cx="914400" cy="355600"/>
          </a:xfrm>
          <a:prstGeom prst="rect">
            <a:avLst/>
          </a:prstGeom>
          <a:noFill/>
          <a:ln>
            <a:noFill/>
          </a:ln>
        </p:spPr>
      </p:pic>
      <p:pic>
        <p:nvPicPr>
          <p:cNvPr id="666" name="Google Shape;666;p17"/>
          <p:cNvPicPr preferRelativeResize="0"/>
          <p:nvPr/>
        </p:nvPicPr>
        <p:blipFill rotWithShape="1">
          <a:blip r:embed="rId34">
            <a:alphaModFix/>
          </a:blip>
          <a:srcRect b="0" l="0" r="0" t="0"/>
          <a:stretch/>
        </p:blipFill>
        <p:spPr>
          <a:xfrm>
            <a:off x="6438855" y="3762000"/>
            <a:ext cx="1122645" cy="420992"/>
          </a:xfrm>
          <a:prstGeom prst="rect">
            <a:avLst/>
          </a:prstGeom>
          <a:noFill/>
          <a:ln>
            <a:noFill/>
          </a:ln>
        </p:spPr>
      </p:pic>
      <p:pic>
        <p:nvPicPr>
          <p:cNvPr id="667" name="Google Shape;667;p17"/>
          <p:cNvPicPr preferRelativeResize="0"/>
          <p:nvPr/>
        </p:nvPicPr>
        <p:blipFill rotWithShape="1">
          <a:blip r:embed="rId35">
            <a:alphaModFix/>
          </a:blip>
          <a:srcRect b="0" l="0" r="0" t="0"/>
          <a:stretch/>
        </p:blipFill>
        <p:spPr>
          <a:xfrm>
            <a:off x="2739480" y="3878623"/>
            <a:ext cx="861825" cy="287275"/>
          </a:xfrm>
          <a:prstGeom prst="rect">
            <a:avLst/>
          </a:prstGeom>
          <a:noFill/>
          <a:ln>
            <a:noFill/>
          </a:ln>
        </p:spPr>
      </p:pic>
      <p:pic>
        <p:nvPicPr>
          <p:cNvPr id="668" name="Google Shape;668;p17"/>
          <p:cNvPicPr preferRelativeResize="0"/>
          <p:nvPr/>
        </p:nvPicPr>
        <p:blipFill rotWithShape="1">
          <a:blip r:embed="rId36">
            <a:alphaModFix/>
          </a:blip>
          <a:srcRect b="0" l="0" r="0" t="0"/>
          <a:stretch/>
        </p:blipFill>
        <p:spPr>
          <a:xfrm>
            <a:off x="1545248" y="3875589"/>
            <a:ext cx="914400" cy="304800"/>
          </a:xfrm>
          <a:prstGeom prst="rect">
            <a:avLst/>
          </a:prstGeom>
          <a:noFill/>
          <a:ln>
            <a:noFill/>
          </a:ln>
        </p:spPr>
      </p:pic>
      <p:pic>
        <p:nvPicPr>
          <p:cNvPr id="669" name="Google Shape;669;p17"/>
          <p:cNvPicPr preferRelativeResize="0"/>
          <p:nvPr/>
        </p:nvPicPr>
        <p:blipFill rotWithShape="1">
          <a:blip r:embed="rId37">
            <a:alphaModFix/>
          </a:blip>
          <a:srcRect b="0" l="0" r="0" t="0"/>
          <a:stretch/>
        </p:blipFill>
        <p:spPr>
          <a:xfrm>
            <a:off x="7839216" y="3810299"/>
            <a:ext cx="914400" cy="355600"/>
          </a:xfrm>
          <a:prstGeom prst="rect">
            <a:avLst/>
          </a:prstGeom>
          <a:noFill/>
          <a:ln>
            <a:noFill/>
          </a:ln>
        </p:spPr>
      </p:pic>
      <p:pic>
        <p:nvPicPr>
          <p:cNvPr id="670" name="Google Shape;670;p17"/>
          <p:cNvPicPr preferRelativeResize="0"/>
          <p:nvPr/>
        </p:nvPicPr>
        <p:blipFill rotWithShape="1">
          <a:blip r:embed="rId38">
            <a:alphaModFix/>
          </a:blip>
          <a:srcRect b="0" l="0" r="0" t="0"/>
          <a:stretch/>
        </p:blipFill>
        <p:spPr>
          <a:xfrm>
            <a:off x="479676" y="4412099"/>
            <a:ext cx="505208" cy="421007"/>
          </a:xfrm>
          <a:prstGeom prst="rect">
            <a:avLst/>
          </a:prstGeom>
          <a:noFill/>
          <a:ln>
            <a:noFill/>
          </a:ln>
        </p:spPr>
      </p:pic>
      <p:pic>
        <p:nvPicPr>
          <p:cNvPr id="671" name="Google Shape;671;p17"/>
          <p:cNvPicPr preferRelativeResize="0"/>
          <p:nvPr/>
        </p:nvPicPr>
        <p:blipFill rotWithShape="1">
          <a:blip r:embed="rId39">
            <a:alphaModFix/>
          </a:blip>
          <a:srcRect b="0" l="0" r="0" t="0"/>
          <a:stretch/>
        </p:blipFill>
        <p:spPr>
          <a:xfrm>
            <a:off x="3977587" y="4454957"/>
            <a:ext cx="793044" cy="396522"/>
          </a:xfrm>
          <a:prstGeom prst="rect">
            <a:avLst/>
          </a:prstGeom>
          <a:noFill/>
          <a:ln>
            <a:noFill/>
          </a:ln>
        </p:spPr>
      </p:pic>
      <p:pic>
        <p:nvPicPr>
          <p:cNvPr id="672" name="Google Shape;672;p17"/>
          <p:cNvPicPr preferRelativeResize="0"/>
          <p:nvPr/>
        </p:nvPicPr>
        <p:blipFill rotWithShape="1">
          <a:blip r:embed="rId40">
            <a:alphaModFix/>
          </a:blip>
          <a:srcRect b="0" l="0" r="0" t="0"/>
          <a:stretch/>
        </p:blipFill>
        <p:spPr>
          <a:xfrm>
            <a:off x="5387134" y="4407823"/>
            <a:ext cx="633610" cy="435607"/>
          </a:xfrm>
          <a:prstGeom prst="rect">
            <a:avLst/>
          </a:prstGeom>
          <a:noFill/>
          <a:ln>
            <a:noFill/>
          </a:ln>
        </p:spPr>
      </p:pic>
      <p:pic>
        <p:nvPicPr>
          <p:cNvPr id="673" name="Google Shape;673;p17"/>
          <p:cNvPicPr preferRelativeResize="0"/>
          <p:nvPr/>
        </p:nvPicPr>
        <p:blipFill rotWithShape="1">
          <a:blip r:embed="rId41">
            <a:alphaModFix/>
          </a:blip>
          <a:srcRect b="0" l="0" r="0" t="0"/>
          <a:stretch/>
        </p:blipFill>
        <p:spPr>
          <a:xfrm>
            <a:off x="2772375" y="4507730"/>
            <a:ext cx="759186" cy="337416"/>
          </a:xfrm>
          <a:prstGeom prst="rect">
            <a:avLst/>
          </a:prstGeom>
          <a:noFill/>
          <a:ln>
            <a:noFill/>
          </a:ln>
        </p:spPr>
      </p:pic>
      <p:pic>
        <p:nvPicPr>
          <p:cNvPr id="674" name="Google Shape;674;p17"/>
          <p:cNvPicPr preferRelativeResize="0"/>
          <p:nvPr/>
        </p:nvPicPr>
        <p:blipFill rotWithShape="1">
          <a:blip r:embed="rId42">
            <a:alphaModFix/>
          </a:blip>
          <a:srcRect b="0" l="0" r="0" t="0"/>
          <a:stretch/>
        </p:blipFill>
        <p:spPr>
          <a:xfrm>
            <a:off x="1626602" y="4504696"/>
            <a:ext cx="760424" cy="337966"/>
          </a:xfrm>
          <a:prstGeom prst="rect">
            <a:avLst/>
          </a:prstGeom>
          <a:noFill/>
          <a:ln>
            <a:noFill/>
          </a:ln>
        </p:spPr>
      </p:pic>
      <p:pic>
        <p:nvPicPr>
          <p:cNvPr descr="A picture containing text, clipart&#10;&#10;Description automatically generated" id="675" name="Google Shape;675;p17"/>
          <p:cNvPicPr preferRelativeResize="0"/>
          <p:nvPr/>
        </p:nvPicPr>
        <p:blipFill rotWithShape="1">
          <a:blip r:embed="rId43">
            <a:alphaModFix/>
          </a:blip>
          <a:srcRect b="0" l="0" r="0" t="0"/>
          <a:stretch/>
        </p:blipFill>
        <p:spPr>
          <a:xfrm>
            <a:off x="6701711" y="4410840"/>
            <a:ext cx="596931" cy="431822"/>
          </a:xfrm>
          <a:prstGeom prst="rect">
            <a:avLst/>
          </a:prstGeom>
          <a:noFill/>
          <a:ln>
            <a:noFill/>
          </a:ln>
        </p:spPr>
      </p:pic>
      <p:pic>
        <p:nvPicPr>
          <p:cNvPr id="676" name="Google Shape;676;p17"/>
          <p:cNvPicPr preferRelativeResize="0"/>
          <p:nvPr/>
        </p:nvPicPr>
        <p:blipFill rotWithShape="1">
          <a:blip r:embed="rId44">
            <a:alphaModFix/>
          </a:blip>
          <a:srcRect b="0" l="0" r="0" t="0"/>
          <a:stretch/>
        </p:blipFill>
        <p:spPr>
          <a:xfrm>
            <a:off x="7933811" y="4495923"/>
            <a:ext cx="723809" cy="35555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18"/>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Fuels and Technologies</a:t>
            </a:r>
            <a:endParaRPr/>
          </a:p>
        </p:txBody>
      </p:sp>
      <p:pic>
        <p:nvPicPr>
          <p:cNvPr descr="Logo&#10;&#10;Description automatically generated" id="682" name="Google Shape;682;p18"/>
          <p:cNvPicPr preferRelativeResize="0"/>
          <p:nvPr/>
        </p:nvPicPr>
        <p:blipFill rotWithShape="1">
          <a:blip r:embed="rId3">
            <a:alphaModFix/>
          </a:blip>
          <a:srcRect b="0" l="0" r="0" t="0"/>
          <a:stretch/>
        </p:blipFill>
        <p:spPr>
          <a:xfrm>
            <a:off x="3350138" y="2911109"/>
            <a:ext cx="482582" cy="507981"/>
          </a:xfrm>
          <a:prstGeom prst="rect">
            <a:avLst/>
          </a:prstGeom>
          <a:noFill/>
          <a:ln>
            <a:noFill/>
          </a:ln>
        </p:spPr>
      </p:pic>
      <p:pic>
        <p:nvPicPr>
          <p:cNvPr descr="A black and white sign&#10;&#10;Description automatically generated with low confidence" id="683" name="Google Shape;683;p18"/>
          <p:cNvPicPr preferRelativeResize="0"/>
          <p:nvPr/>
        </p:nvPicPr>
        <p:blipFill rotWithShape="1">
          <a:blip r:embed="rId4">
            <a:alphaModFix/>
          </a:blip>
          <a:srcRect b="0" l="0" r="0" t="0"/>
          <a:stretch/>
        </p:blipFill>
        <p:spPr>
          <a:xfrm>
            <a:off x="6137003" y="1407672"/>
            <a:ext cx="482582" cy="507981"/>
          </a:xfrm>
          <a:prstGeom prst="rect">
            <a:avLst/>
          </a:prstGeom>
          <a:noFill/>
          <a:ln>
            <a:noFill/>
          </a:ln>
        </p:spPr>
      </p:pic>
      <p:pic>
        <p:nvPicPr>
          <p:cNvPr descr="Icon&#10;&#10;Description automatically generated" id="684" name="Google Shape;684;p18"/>
          <p:cNvPicPr preferRelativeResize="0"/>
          <p:nvPr/>
        </p:nvPicPr>
        <p:blipFill rotWithShape="1">
          <a:blip r:embed="rId5">
            <a:alphaModFix/>
          </a:blip>
          <a:srcRect b="0" l="0" r="0" t="0"/>
          <a:stretch/>
        </p:blipFill>
        <p:spPr>
          <a:xfrm>
            <a:off x="2459660" y="2908799"/>
            <a:ext cx="482582" cy="507981"/>
          </a:xfrm>
          <a:prstGeom prst="rect">
            <a:avLst/>
          </a:prstGeom>
          <a:noFill/>
          <a:ln>
            <a:noFill/>
          </a:ln>
        </p:spPr>
      </p:pic>
      <p:pic>
        <p:nvPicPr>
          <p:cNvPr descr="A picture containing clipart&#10;&#10;Description automatically generated" id="685" name="Google Shape;685;p18"/>
          <p:cNvPicPr preferRelativeResize="0"/>
          <p:nvPr/>
        </p:nvPicPr>
        <p:blipFill rotWithShape="1">
          <a:blip r:embed="rId6">
            <a:alphaModFix/>
          </a:blip>
          <a:srcRect b="0" l="0" r="0" t="0"/>
          <a:stretch/>
        </p:blipFill>
        <p:spPr>
          <a:xfrm>
            <a:off x="4317865" y="2908802"/>
            <a:ext cx="482582" cy="507981"/>
          </a:xfrm>
          <a:prstGeom prst="rect">
            <a:avLst/>
          </a:prstGeom>
          <a:noFill/>
          <a:ln>
            <a:noFill/>
          </a:ln>
        </p:spPr>
      </p:pic>
      <p:pic>
        <p:nvPicPr>
          <p:cNvPr descr="Icon&#10;&#10;Description automatically generated" id="686" name="Google Shape;686;p18"/>
          <p:cNvPicPr preferRelativeResize="0"/>
          <p:nvPr/>
        </p:nvPicPr>
        <p:blipFill rotWithShape="1">
          <a:blip r:embed="rId7">
            <a:alphaModFix/>
          </a:blip>
          <a:srcRect b="0" l="0" r="0" t="0"/>
          <a:stretch/>
        </p:blipFill>
        <p:spPr>
          <a:xfrm>
            <a:off x="7211185" y="2906489"/>
            <a:ext cx="482582" cy="507981"/>
          </a:xfrm>
          <a:prstGeom prst="rect">
            <a:avLst/>
          </a:prstGeom>
          <a:noFill/>
          <a:ln>
            <a:noFill/>
          </a:ln>
        </p:spPr>
      </p:pic>
      <p:pic>
        <p:nvPicPr>
          <p:cNvPr descr="Icon&#10;&#10;Description automatically generated" id="687" name="Google Shape;687;p18"/>
          <p:cNvPicPr preferRelativeResize="0"/>
          <p:nvPr/>
        </p:nvPicPr>
        <p:blipFill rotWithShape="1">
          <a:blip r:embed="rId8">
            <a:alphaModFix/>
          </a:blip>
          <a:srcRect b="0" l="0" r="0" t="0"/>
          <a:stretch/>
        </p:blipFill>
        <p:spPr>
          <a:xfrm>
            <a:off x="1531839" y="2908798"/>
            <a:ext cx="482582" cy="507981"/>
          </a:xfrm>
          <a:prstGeom prst="rect">
            <a:avLst/>
          </a:prstGeom>
          <a:noFill/>
          <a:ln>
            <a:noFill/>
          </a:ln>
        </p:spPr>
      </p:pic>
      <p:pic>
        <p:nvPicPr>
          <p:cNvPr descr="Icon&#10;&#10;Description automatically generated" id="688" name="Google Shape;688;p18"/>
          <p:cNvPicPr preferRelativeResize="0"/>
          <p:nvPr/>
        </p:nvPicPr>
        <p:blipFill rotWithShape="1">
          <a:blip r:embed="rId9">
            <a:alphaModFix/>
          </a:blip>
          <a:srcRect b="0" l="0" r="0" t="0"/>
          <a:stretch/>
        </p:blipFill>
        <p:spPr>
          <a:xfrm>
            <a:off x="6191803" y="2906490"/>
            <a:ext cx="482582" cy="507981"/>
          </a:xfrm>
          <a:prstGeom prst="rect">
            <a:avLst/>
          </a:prstGeom>
          <a:noFill/>
          <a:ln>
            <a:noFill/>
          </a:ln>
        </p:spPr>
      </p:pic>
      <p:pic>
        <p:nvPicPr>
          <p:cNvPr descr="A picture containing text, clipart&#10;&#10;Description automatically generated" id="689" name="Google Shape;689;p18"/>
          <p:cNvPicPr preferRelativeResize="0"/>
          <p:nvPr/>
        </p:nvPicPr>
        <p:blipFill rotWithShape="1">
          <a:blip r:embed="rId10">
            <a:alphaModFix/>
          </a:blip>
          <a:srcRect b="0" l="0" r="0" t="0"/>
          <a:stretch/>
        </p:blipFill>
        <p:spPr>
          <a:xfrm>
            <a:off x="5221230" y="1407672"/>
            <a:ext cx="482582" cy="507981"/>
          </a:xfrm>
          <a:prstGeom prst="rect">
            <a:avLst/>
          </a:prstGeom>
          <a:noFill/>
          <a:ln>
            <a:noFill/>
          </a:ln>
        </p:spPr>
      </p:pic>
      <p:pic>
        <p:nvPicPr>
          <p:cNvPr descr="Icon&#10;&#10;Description automatically generated" id="690" name="Google Shape;690;p18"/>
          <p:cNvPicPr preferRelativeResize="0"/>
          <p:nvPr/>
        </p:nvPicPr>
        <p:blipFill rotWithShape="1">
          <a:blip r:embed="rId11">
            <a:alphaModFix/>
          </a:blip>
          <a:srcRect b="0" l="0" r="0" t="0"/>
          <a:stretch/>
        </p:blipFill>
        <p:spPr>
          <a:xfrm>
            <a:off x="4222117" y="1410216"/>
            <a:ext cx="482582" cy="507981"/>
          </a:xfrm>
          <a:prstGeom prst="rect">
            <a:avLst/>
          </a:prstGeom>
          <a:noFill/>
          <a:ln>
            <a:noFill/>
          </a:ln>
        </p:spPr>
      </p:pic>
      <p:pic>
        <p:nvPicPr>
          <p:cNvPr descr="Icon&#10;&#10;Description automatically generated" id="691" name="Google Shape;691;p18"/>
          <p:cNvPicPr preferRelativeResize="0"/>
          <p:nvPr/>
        </p:nvPicPr>
        <p:blipFill rotWithShape="1">
          <a:blip r:embed="rId12">
            <a:alphaModFix/>
          </a:blip>
          <a:srcRect b="0" l="0" r="0" t="0"/>
          <a:stretch/>
        </p:blipFill>
        <p:spPr>
          <a:xfrm>
            <a:off x="3199813" y="1391363"/>
            <a:ext cx="482582" cy="507981"/>
          </a:xfrm>
          <a:prstGeom prst="rect">
            <a:avLst/>
          </a:prstGeom>
          <a:noFill/>
          <a:ln>
            <a:noFill/>
          </a:ln>
        </p:spPr>
      </p:pic>
      <p:pic>
        <p:nvPicPr>
          <p:cNvPr descr="Icon&#10;&#10;Description automatically generated" id="692" name="Google Shape;692;p18"/>
          <p:cNvPicPr preferRelativeResize="0"/>
          <p:nvPr/>
        </p:nvPicPr>
        <p:blipFill rotWithShape="1">
          <a:blip r:embed="rId13">
            <a:alphaModFix/>
          </a:blip>
          <a:srcRect b="0" l="0" r="0" t="0"/>
          <a:stretch/>
        </p:blipFill>
        <p:spPr>
          <a:xfrm>
            <a:off x="5250132" y="2906491"/>
            <a:ext cx="482582" cy="507981"/>
          </a:xfrm>
          <a:prstGeom prst="rect">
            <a:avLst/>
          </a:prstGeom>
          <a:noFill/>
          <a:ln>
            <a:noFill/>
          </a:ln>
        </p:spPr>
      </p:pic>
      <p:pic>
        <p:nvPicPr>
          <p:cNvPr descr="Company name&#10;&#10;Description automatically generated" id="693" name="Google Shape;693;p18"/>
          <p:cNvPicPr preferRelativeResize="0"/>
          <p:nvPr/>
        </p:nvPicPr>
        <p:blipFill rotWithShape="1">
          <a:blip r:embed="rId14">
            <a:alphaModFix/>
          </a:blip>
          <a:srcRect b="0" l="0" r="0" t="0"/>
          <a:stretch/>
        </p:blipFill>
        <p:spPr>
          <a:xfrm>
            <a:off x="7053333" y="1407672"/>
            <a:ext cx="482582" cy="507981"/>
          </a:xfrm>
          <a:prstGeom prst="rect">
            <a:avLst/>
          </a:prstGeom>
          <a:noFill/>
          <a:ln>
            <a:noFill/>
          </a:ln>
        </p:spPr>
      </p:pic>
      <p:pic>
        <p:nvPicPr>
          <p:cNvPr descr="A picture containing clipart&#10;&#10;Description automatically generated" id="694" name="Google Shape;694;p18"/>
          <p:cNvPicPr preferRelativeResize="0"/>
          <p:nvPr/>
        </p:nvPicPr>
        <p:blipFill rotWithShape="1">
          <a:blip r:embed="rId15">
            <a:alphaModFix/>
          </a:blip>
          <a:srcRect b="0" l="0" r="0" t="0"/>
          <a:stretch/>
        </p:blipFill>
        <p:spPr>
          <a:xfrm>
            <a:off x="1852256" y="1407672"/>
            <a:ext cx="914366" cy="5079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ERE">
      <a:dk1>
        <a:srgbClr val="000000"/>
      </a:dk1>
      <a:lt1>
        <a:srgbClr val="FFFFFF"/>
      </a:lt1>
      <a:dk2>
        <a:srgbClr val="5E6A71"/>
      </a:dk2>
      <a:lt2>
        <a:srgbClr val="C3C8C8"/>
      </a:lt2>
      <a:accent1>
        <a:srgbClr val="69BE28"/>
      </a:accent1>
      <a:accent2>
        <a:srgbClr val="007934"/>
      </a:accent2>
      <a:accent3>
        <a:srgbClr val="005B82"/>
      </a:accent3>
      <a:accent4>
        <a:srgbClr val="00A9E0"/>
      </a:accent4>
      <a:accent5>
        <a:srgbClr val="E37222"/>
      </a:accent5>
      <a:accent6>
        <a:srgbClr val="FECB00"/>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2025-05-06T18:00:37Z</dcterms:created>
  <dc:creator>Jonathan Gagne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65d95-ecc0-4720-b759-1f33c42ed7da_Enabled">
    <vt:lpwstr>true</vt:lpwstr>
  </property>
  <property fmtid="{D5CDD505-2E9C-101B-9397-08002B2CF9AE}" pid="3" name="MSIP_Label_95965d95-ecc0-4720-b759-1f33c42ed7da_SetDate">
    <vt:lpwstr>2024-02-16T19:13:32Z</vt:lpwstr>
  </property>
  <property fmtid="{D5CDD505-2E9C-101B-9397-08002B2CF9AE}" pid="4" name="MSIP_Label_95965d95-ecc0-4720-b759-1f33c42ed7da_Method">
    <vt:lpwstr>Standard</vt:lpwstr>
  </property>
  <property fmtid="{D5CDD505-2E9C-101B-9397-08002B2CF9AE}" pid="5" name="MSIP_Label_95965d95-ecc0-4720-b759-1f33c42ed7da_Name">
    <vt:lpwstr>General</vt:lpwstr>
  </property>
  <property fmtid="{D5CDD505-2E9C-101B-9397-08002B2CF9AE}" pid="6" name="MSIP_Label_95965d95-ecc0-4720-b759-1f33c42ed7da_SiteId">
    <vt:lpwstr>a0f29d7e-28cd-4f54-8442-7885aee7c080</vt:lpwstr>
  </property>
  <property fmtid="{D5CDD505-2E9C-101B-9397-08002B2CF9AE}" pid="7" name="MSIP_Label_95965d95-ecc0-4720-b759-1f33c42ed7da_ActionId">
    <vt:lpwstr>f3d6aef2-af24-41d0-ab20-927888b96abd</vt:lpwstr>
  </property>
  <property fmtid="{D5CDD505-2E9C-101B-9397-08002B2CF9AE}" pid="8" name="MSIP_Label_95965d95-ecc0-4720-b759-1f33c42ed7da_ContentBits">
    <vt:lpwstr>0</vt:lpwstr>
  </property>
  <property fmtid="{D5CDD505-2E9C-101B-9397-08002B2CF9AE}" pid="9" name="ContentTypeId">
    <vt:lpwstr>0x0101000E278B2319752B4FAFA6C5789DA7F356</vt:lpwstr>
  </property>
  <property fmtid="{D5CDD505-2E9C-101B-9397-08002B2CF9AE}" pid="10" name="MediaServiceImageTags">
    <vt:lpwstr/>
  </property>
</Properties>
</file>