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8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6" roundtripDataSignature="AMtx7mi9SbIv3mfRrtk+M0oP4QohpHzB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7" name="Shape 867"/>
        <p:cNvGrpSpPr/>
        <p:nvPr/>
      </p:nvGrpSpPr>
      <p:grpSpPr>
        <a:xfrm>
          <a:off x="0" y="0"/>
          <a:ext cx="0" cy="0"/>
          <a:chOff x="0" y="0"/>
          <a:chExt cx="0" cy="0"/>
        </a:xfrm>
      </p:grpSpPr>
      <p:sp>
        <p:nvSpPr>
          <p:cNvPr id="868" name="Google Shape;86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9" name="Google Shape;86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0" name="Google Shape;87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6" name="Google Shape;87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7" name="Google Shape;87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6" name="Google Shape;88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87" name="Google Shape;88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4" name="Google Shape;89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g39ff65c7176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9" name="Google Shape;909;g39ff65c7176_0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Now, I wanted to give a little more context behind this work and why we’re doing it. This quarterly working group session is a results of both Vermont and Maine Clean Communities receiving funding from the National Renewable Energy Lab, or NREL, to coordinate and convene these quarterly working group sessions.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We’ve learned a lot about renewable diesel since we started discussions with stakeholders and fleets in the Northeast over a year ago, which led to use hosting our first renewable diesel webinar in September of 2024. Building off the success from that webinar, we wanted to do a deeper dive to assess the current and future demand for renewable diesel, consider heavy-duty on- and off-road applications, and understand fueling needs, capacity, logistics and cost needed to bring RD further northern. </a:t>
            </a:r>
            <a:endParaRPr/>
          </a:p>
        </p:txBody>
      </p:sp>
      <p:sp>
        <p:nvSpPr>
          <p:cNvPr id="910" name="Google Shape;910;g39ff65c7176_0_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39ff65c7176_0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4" name="Google Shape;924;g39ff65c7176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38691aa2693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9" name="Google Shape;949;g38691aa2693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0" name="Shape 970"/>
        <p:cNvGrpSpPr/>
        <p:nvPr/>
      </p:nvGrpSpPr>
      <p:grpSpPr>
        <a:xfrm>
          <a:off x="0" y="0"/>
          <a:ext cx="0" cy="0"/>
          <a:chOff x="0" y="0"/>
          <a:chExt cx="0" cy="0"/>
        </a:xfrm>
      </p:grpSpPr>
      <p:sp>
        <p:nvSpPr>
          <p:cNvPr id="971" name="Google Shape;971;g3bcf8fbed91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2" name="Google Shape;972;g3bcf8fbed91_0_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00"/>
              <a:buNone/>
            </a:pPr>
            <a:r>
              <a:rPr lang="en-US"/>
              <a:t>Plan evaluation before pilot starts: Have a simple evaluation framework ready to go.</a:t>
            </a:r>
            <a:endParaRPr/>
          </a:p>
          <a:p>
            <a:pPr indent="0" lvl="0" marL="0" rtl="0" algn="l">
              <a:lnSpc>
                <a:spcPct val="115000"/>
              </a:lnSpc>
              <a:spcBef>
                <a:spcPts val="0"/>
              </a:spcBef>
              <a:spcAft>
                <a:spcPts val="0"/>
              </a:spcAft>
              <a:buClr>
                <a:schemeClr val="dk1"/>
              </a:buClr>
              <a:buSzPts val="1100"/>
              <a:buFont typeface="Arial"/>
              <a:buNone/>
            </a:pPr>
            <a:r>
              <a:rPr b="1" lang="en-US" sz="1800">
                <a:latin typeface="Times New Roman"/>
                <a:ea typeface="Times New Roman"/>
                <a:cs typeface="Times New Roman"/>
                <a:sym typeface="Times New Roman"/>
              </a:rPr>
              <a:t>Be crystal clear about the </a:t>
            </a:r>
            <a:r>
              <a:rPr b="1" i="1" lang="en-US" sz="1800">
                <a:latin typeface="Times New Roman"/>
                <a:ea typeface="Times New Roman"/>
                <a:cs typeface="Times New Roman"/>
                <a:sym typeface="Times New Roman"/>
              </a:rPr>
              <a:t>purpose</a:t>
            </a:r>
            <a:r>
              <a:rPr b="1" lang="en-US" sz="1800">
                <a:latin typeface="Times New Roman"/>
                <a:ea typeface="Times New Roman"/>
                <a:cs typeface="Times New Roman"/>
                <a:sym typeface="Times New Roman"/>
              </a:rPr>
              <a:t> of the pilot</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a:latin typeface="Times New Roman"/>
                <a:ea typeface="Times New Roman"/>
                <a:cs typeface="Times New Roman"/>
                <a:sym typeface="Times New Roman"/>
              </a:rPr>
              <a:t>Before touching fuel, answer this in one sentence:</a:t>
            </a:r>
            <a:endParaRPr>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b="1" lang="en-US">
                <a:latin typeface="Times New Roman"/>
                <a:ea typeface="Times New Roman"/>
                <a:cs typeface="Times New Roman"/>
                <a:sym typeface="Times New Roman"/>
              </a:rPr>
              <a:t>“What decision will this pilot enable us to make?”</a:t>
            </a:r>
            <a:endParaRPr b="1">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a:latin typeface="Times New Roman"/>
                <a:ea typeface="Times New Roman"/>
                <a:cs typeface="Times New Roman"/>
                <a:sym typeface="Times New Roman"/>
              </a:rPr>
              <a:t>Common (good) goals:</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Verify </a:t>
            </a:r>
            <a:r>
              <a:rPr b="1" lang="en-US" sz="1100">
                <a:latin typeface="Times New Roman"/>
                <a:ea typeface="Times New Roman"/>
                <a:cs typeface="Times New Roman"/>
                <a:sym typeface="Times New Roman"/>
              </a:rPr>
              <a:t>vehicle compatibility</a:t>
            </a:r>
            <a:r>
              <a:rPr lang="en-US" sz="1100">
                <a:latin typeface="Times New Roman"/>
                <a:ea typeface="Times New Roman"/>
                <a:cs typeface="Times New Roman"/>
                <a:sym typeface="Times New Roman"/>
              </a:rPr>
              <a:t> across specific engine models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Understand </a:t>
            </a:r>
            <a:r>
              <a:rPr b="1" lang="en-US" sz="1100">
                <a:latin typeface="Times New Roman"/>
                <a:ea typeface="Times New Roman"/>
                <a:cs typeface="Times New Roman"/>
                <a:sym typeface="Times New Roman"/>
              </a:rPr>
              <a:t>operational impacts</a:t>
            </a:r>
            <a:r>
              <a:rPr lang="en-US" sz="1100">
                <a:latin typeface="Times New Roman"/>
                <a:ea typeface="Times New Roman"/>
                <a:cs typeface="Times New Roman"/>
                <a:sym typeface="Times New Roman"/>
              </a:rPr>
              <a:t> (cold weather, fuel economy, maintenance)</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Compare </a:t>
            </a:r>
            <a:r>
              <a:rPr b="1" lang="en-US" sz="1100">
                <a:latin typeface="Times New Roman"/>
                <a:ea typeface="Times New Roman"/>
                <a:cs typeface="Times New Roman"/>
                <a:sym typeface="Times New Roman"/>
              </a:rPr>
              <a:t>emissions reductions</a:t>
            </a:r>
            <a:r>
              <a:rPr lang="en-US" sz="1100">
                <a:latin typeface="Times New Roman"/>
                <a:ea typeface="Times New Roman"/>
                <a:cs typeface="Times New Roman"/>
                <a:sym typeface="Times New Roman"/>
              </a:rPr>
              <a:t> vs. cost</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Test </a:t>
            </a:r>
            <a:r>
              <a:rPr b="1" lang="en-US" sz="1100">
                <a:latin typeface="Times New Roman"/>
                <a:ea typeface="Times New Roman"/>
                <a:cs typeface="Times New Roman"/>
                <a:sym typeface="Times New Roman"/>
              </a:rPr>
              <a:t>procurement and logistics</a:t>
            </a:r>
            <a:r>
              <a:rPr lang="en-US" sz="1100">
                <a:latin typeface="Times New Roman"/>
                <a:ea typeface="Times New Roman"/>
                <a:cs typeface="Times New Roman"/>
                <a:sym typeface="Times New Roman"/>
              </a:rPr>
              <a:t> (contracts, delivery, storage)</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a:latin typeface="Times New Roman"/>
                <a:ea typeface="Times New Roman"/>
                <a:cs typeface="Times New Roman"/>
                <a:sym typeface="Times New Roman"/>
              </a:rPr>
              <a:t>Avoid pilots that are just “try it and see.” If you can’t name the go/no-go decision at the end, the pilot is underdefined.</a:t>
            </a:r>
            <a:endParaRPr>
              <a:latin typeface="Times New Roman"/>
              <a:ea typeface="Times New Roman"/>
              <a:cs typeface="Times New Roman"/>
              <a:sym typeface="Times New Roman"/>
            </a:endParaRPr>
          </a:p>
          <a:p>
            <a:pPr indent="0" lvl="0" marL="0" rtl="0" algn="l">
              <a:spcBef>
                <a:spcPts val="800"/>
              </a:spcBef>
              <a:spcAft>
                <a:spcPts val="0"/>
              </a:spcAft>
              <a:buSzPts val="1400"/>
              <a:buNone/>
            </a:pPr>
            <a:r>
              <a:t/>
            </a:r>
            <a:endParaRPr/>
          </a:p>
          <a:p>
            <a:pPr indent="0" lvl="0" marL="0" rtl="0" algn="l">
              <a:lnSpc>
                <a:spcPct val="115000"/>
              </a:lnSpc>
              <a:spcBef>
                <a:spcPts val="1400"/>
              </a:spcBef>
              <a:spcAft>
                <a:spcPts val="0"/>
              </a:spcAft>
              <a:buSzPts val="1100"/>
              <a:buNone/>
            </a:pPr>
            <a:r>
              <a:rPr b="1" lang="en-US" sz="1300"/>
              <a:t>Operational metrics</a:t>
            </a:r>
            <a:endParaRPr b="1" sz="1300"/>
          </a:p>
          <a:p>
            <a:pPr indent="-298450" lvl="0" marL="457200" rtl="0" algn="l">
              <a:lnSpc>
                <a:spcPct val="115000"/>
              </a:lnSpc>
              <a:spcBef>
                <a:spcPts val="1200"/>
              </a:spcBef>
              <a:spcAft>
                <a:spcPts val="0"/>
              </a:spcAft>
              <a:buClr>
                <a:schemeClr val="dk1"/>
              </a:buClr>
              <a:buSzPts val="1100"/>
              <a:buChar char="●"/>
            </a:pPr>
            <a:r>
              <a:rPr lang="en-US" sz="1100"/>
              <a:t>Fuel economy (mpg or gallons/hour)</a:t>
            </a:r>
            <a:endParaRPr sz="1100"/>
          </a:p>
          <a:p>
            <a:pPr indent="-298450" lvl="0" marL="457200" rtl="0" algn="l">
              <a:lnSpc>
                <a:spcPct val="115000"/>
              </a:lnSpc>
              <a:spcBef>
                <a:spcPts val="0"/>
              </a:spcBef>
              <a:spcAft>
                <a:spcPts val="0"/>
              </a:spcAft>
              <a:buClr>
                <a:schemeClr val="dk1"/>
              </a:buClr>
              <a:buSzPts val="1100"/>
              <a:buChar char="●"/>
            </a:pPr>
            <a:r>
              <a:rPr lang="en-US" sz="1100"/>
              <a:t>Cold starts (especially &lt;20°F)</a:t>
            </a:r>
            <a:endParaRPr sz="1100"/>
          </a:p>
          <a:p>
            <a:pPr indent="-298450" lvl="0" marL="457200" rtl="0" algn="l">
              <a:lnSpc>
                <a:spcPct val="115000"/>
              </a:lnSpc>
              <a:spcBef>
                <a:spcPts val="0"/>
              </a:spcBef>
              <a:spcAft>
                <a:spcPts val="0"/>
              </a:spcAft>
              <a:buClr>
                <a:schemeClr val="dk1"/>
              </a:buClr>
              <a:buSzPts val="1100"/>
              <a:buChar char="●"/>
            </a:pPr>
            <a:r>
              <a:rPr lang="en-US" sz="1100"/>
              <a:t>Driver-reported performance</a:t>
            </a:r>
            <a:endParaRPr sz="1100"/>
          </a:p>
          <a:p>
            <a:pPr indent="-298450" lvl="0" marL="457200" rtl="0" algn="l">
              <a:lnSpc>
                <a:spcPct val="115000"/>
              </a:lnSpc>
              <a:spcBef>
                <a:spcPts val="0"/>
              </a:spcBef>
              <a:spcAft>
                <a:spcPts val="0"/>
              </a:spcAft>
              <a:buClr>
                <a:schemeClr val="dk1"/>
              </a:buClr>
              <a:buSzPts val="1100"/>
              <a:buChar char="●"/>
            </a:pPr>
            <a:r>
              <a:rPr lang="en-US" sz="1100"/>
              <a:t>Unplanned downtime</a:t>
            </a:r>
            <a:endParaRPr sz="1100"/>
          </a:p>
          <a:p>
            <a:pPr indent="0" lvl="0" marL="0" rtl="0" algn="l">
              <a:lnSpc>
                <a:spcPct val="115000"/>
              </a:lnSpc>
              <a:spcBef>
                <a:spcPts val="1400"/>
              </a:spcBef>
              <a:spcAft>
                <a:spcPts val="0"/>
              </a:spcAft>
              <a:buSzPts val="1100"/>
              <a:buNone/>
            </a:pPr>
            <a:r>
              <a:rPr b="1" lang="en-US" sz="1300"/>
              <a:t>Maintenance metrics</a:t>
            </a:r>
            <a:endParaRPr b="1" sz="1300"/>
          </a:p>
          <a:p>
            <a:pPr indent="-298450" lvl="0" marL="457200" rtl="0" algn="l">
              <a:lnSpc>
                <a:spcPct val="115000"/>
              </a:lnSpc>
              <a:spcBef>
                <a:spcPts val="1200"/>
              </a:spcBef>
              <a:spcAft>
                <a:spcPts val="0"/>
              </a:spcAft>
              <a:buClr>
                <a:schemeClr val="dk1"/>
              </a:buClr>
              <a:buSzPts val="1100"/>
              <a:buChar char="●"/>
            </a:pPr>
            <a:r>
              <a:rPr lang="en-US" sz="1100"/>
              <a:t>Fuel filter changes</a:t>
            </a:r>
            <a:endParaRPr sz="1100"/>
          </a:p>
          <a:p>
            <a:pPr indent="-298450" lvl="0" marL="457200" rtl="0" algn="l">
              <a:lnSpc>
                <a:spcPct val="115000"/>
              </a:lnSpc>
              <a:spcBef>
                <a:spcPts val="0"/>
              </a:spcBef>
              <a:spcAft>
                <a:spcPts val="0"/>
              </a:spcAft>
              <a:buClr>
                <a:schemeClr val="dk1"/>
              </a:buClr>
              <a:buSzPts val="1100"/>
              <a:buChar char="●"/>
            </a:pPr>
            <a:r>
              <a:rPr lang="en-US" sz="1100"/>
              <a:t>Injector or seal issues</a:t>
            </a:r>
            <a:endParaRPr sz="1100"/>
          </a:p>
          <a:p>
            <a:pPr indent="-298450" lvl="0" marL="457200" rtl="0" algn="l">
              <a:lnSpc>
                <a:spcPct val="115000"/>
              </a:lnSpc>
              <a:spcBef>
                <a:spcPts val="0"/>
              </a:spcBef>
              <a:spcAft>
                <a:spcPts val="0"/>
              </a:spcAft>
              <a:buClr>
                <a:schemeClr val="dk1"/>
              </a:buClr>
              <a:buSzPts val="1100"/>
              <a:buChar char="●"/>
            </a:pPr>
            <a:r>
              <a:rPr lang="en-US" sz="1100"/>
              <a:t>Oil analysis (optional but powerful)</a:t>
            </a:r>
            <a:endParaRPr sz="1100"/>
          </a:p>
          <a:p>
            <a:pPr indent="-298450" lvl="0" marL="457200" rtl="0" algn="l">
              <a:lnSpc>
                <a:spcPct val="115000"/>
              </a:lnSpc>
              <a:spcBef>
                <a:spcPts val="0"/>
              </a:spcBef>
              <a:spcAft>
                <a:spcPts val="0"/>
              </a:spcAft>
              <a:buClr>
                <a:schemeClr val="dk1"/>
              </a:buClr>
              <a:buSzPts val="1100"/>
              <a:buChar char="●"/>
            </a:pPr>
            <a:r>
              <a:rPr lang="en-US" sz="1100"/>
              <a:t>Maintenance cost deltas</a:t>
            </a:r>
            <a:endParaRPr sz="1100"/>
          </a:p>
          <a:p>
            <a:pPr indent="0" lvl="0" marL="0" rtl="0" algn="l">
              <a:lnSpc>
                <a:spcPct val="115000"/>
              </a:lnSpc>
              <a:spcBef>
                <a:spcPts val="1400"/>
              </a:spcBef>
              <a:spcAft>
                <a:spcPts val="0"/>
              </a:spcAft>
              <a:buSzPts val="1100"/>
              <a:buNone/>
            </a:pPr>
            <a:r>
              <a:rPr b="1" lang="en-US" sz="1300"/>
              <a:t>Environmental metrics</a:t>
            </a:r>
            <a:endParaRPr b="1" sz="1300"/>
          </a:p>
          <a:p>
            <a:pPr indent="-298450" lvl="0" marL="457200" rtl="0" algn="l">
              <a:lnSpc>
                <a:spcPct val="115000"/>
              </a:lnSpc>
              <a:spcBef>
                <a:spcPts val="1200"/>
              </a:spcBef>
              <a:spcAft>
                <a:spcPts val="0"/>
              </a:spcAft>
              <a:buClr>
                <a:schemeClr val="dk1"/>
              </a:buClr>
              <a:buSzPts val="1100"/>
              <a:buChar char="●"/>
            </a:pPr>
            <a:r>
              <a:rPr lang="en-US" sz="1100"/>
              <a:t>GHG reductions (well-to-wheel, if possible)</a:t>
            </a:r>
            <a:endParaRPr sz="1100"/>
          </a:p>
          <a:p>
            <a:pPr indent="-298450" lvl="0" marL="457200" rtl="0" algn="l">
              <a:lnSpc>
                <a:spcPct val="115000"/>
              </a:lnSpc>
              <a:spcBef>
                <a:spcPts val="0"/>
              </a:spcBef>
              <a:spcAft>
                <a:spcPts val="0"/>
              </a:spcAft>
              <a:buClr>
                <a:schemeClr val="dk1"/>
              </a:buClr>
              <a:buSzPts val="1100"/>
              <a:buChar char="●"/>
            </a:pPr>
            <a:r>
              <a:rPr lang="en-US" sz="1100"/>
              <a:t>Criteria pollutant proxy indicators (idle smoothness, smoke)</a:t>
            </a:r>
            <a:endParaRPr sz="1100"/>
          </a:p>
          <a:p>
            <a:pPr indent="0" lvl="0" marL="0" rtl="0" algn="l">
              <a:lnSpc>
                <a:spcPct val="115000"/>
              </a:lnSpc>
              <a:spcBef>
                <a:spcPts val="1400"/>
              </a:spcBef>
              <a:spcAft>
                <a:spcPts val="0"/>
              </a:spcAft>
              <a:buSzPts val="1100"/>
              <a:buNone/>
            </a:pPr>
            <a:r>
              <a:rPr b="1" lang="en-US" sz="1300"/>
              <a:t>Cost metrics</a:t>
            </a:r>
            <a:endParaRPr b="1" sz="1300"/>
          </a:p>
          <a:p>
            <a:pPr indent="-298450" lvl="0" marL="457200" rtl="0" algn="l">
              <a:lnSpc>
                <a:spcPct val="115000"/>
              </a:lnSpc>
              <a:spcBef>
                <a:spcPts val="1200"/>
              </a:spcBef>
              <a:spcAft>
                <a:spcPts val="0"/>
              </a:spcAft>
              <a:buClr>
                <a:schemeClr val="dk1"/>
              </a:buClr>
              <a:buSzPts val="1100"/>
              <a:buChar char="●"/>
            </a:pPr>
            <a:r>
              <a:rPr lang="en-US" sz="1100"/>
              <a:t>Fuel price vs. ULSD</a:t>
            </a:r>
            <a:endParaRPr sz="1100"/>
          </a:p>
          <a:p>
            <a:pPr indent="-298450" lvl="0" marL="457200" rtl="0" algn="l">
              <a:lnSpc>
                <a:spcPct val="115000"/>
              </a:lnSpc>
              <a:spcBef>
                <a:spcPts val="0"/>
              </a:spcBef>
              <a:spcAft>
                <a:spcPts val="0"/>
              </a:spcAft>
              <a:buClr>
                <a:schemeClr val="dk1"/>
              </a:buClr>
              <a:buSzPts val="1100"/>
              <a:buChar char="●"/>
            </a:pPr>
            <a:r>
              <a:rPr lang="en-US" sz="1100"/>
              <a:t>Cost per ton of CO₂e reduced</a:t>
            </a:r>
            <a:endParaRPr sz="1100"/>
          </a:p>
          <a:p>
            <a:pPr indent="-298450" lvl="0" marL="457200" rtl="0" algn="l">
              <a:lnSpc>
                <a:spcPct val="115000"/>
              </a:lnSpc>
              <a:spcBef>
                <a:spcPts val="0"/>
              </a:spcBef>
              <a:spcAft>
                <a:spcPts val="0"/>
              </a:spcAft>
              <a:buClr>
                <a:schemeClr val="dk1"/>
              </a:buClr>
              <a:buSzPts val="1100"/>
              <a:buChar char="●"/>
            </a:pPr>
            <a:r>
              <a:rPr lang="en-US" sz="1100"/>
              <a:t>Admin/procurement burden</a:t>
            </a:r>
            <a:endParaRPr sz="1100"/>
          </a:p>
          <a:p>
            <a:pPr indent="0" lvl="0" marL="0" rtl="0" algn="l">
              <a:lnSpc>
                <a:spcPct val="115000"/>
              </a:lnSpc>
              <a:spcBef>
                <a:spcPts val="1200"/>
              </a:spcBef>
              <a:spcAft>
                <a:spcPts val="0"/>
              </a:spcAft>
              <a:buSzPts val="1100"/>
              <a:buNone/>
            </a:pPr>
            <a:r>
              <a:rPr lang="en-US" sz="1100"/>
              <a:t>📌 Build a simple </a:t>
            </a:r>
            <a:r>
              <a:rPr b="1" lang="en-US" sz="1100"/>
              <a:t>pre-pilot baseline</a:t>
            </a:r>
            <a:r>
              <a:rPr lang="en-US" sz="1100"/>
              <a:t> using the same vehicles on ULSD.</a:t>
            </a:r>
            <a:endParaRPr sz="1100"/>
          </a:p>
          <a:p>
            <a:pPr indent="0" lvl="0" marL="0" rtl="0" algn="l">
              <a:spcBef>
                <a:spcPts val="1200"/>
              </a:spcBef>
              <a:spcAft>
                <a:spcPts val="0"/>
              </a:spcAft>
              <a:buSzPts val="1400"/>
              <a:buNone/>
            </a:pPr>
            <a:r>
              <a:t/>
            </a:r>
            <a:endParaRPr/>
          </a:p>
          <a:p>
            <a:pPr indent="0" lvl="0" marL="0" rtl="0" algn="l">
              <a:lnSpc>
                <a:spcPct val="115000"/>
              </a:lnSpc>
              <a:spcBef>
                <a:spcPts val="1200"/>
              </a:spcBef>
              <a:spcAft>
                <a:spcPts val="0"/>
              </a:spcAft>
              <a:buSzPts val="1100"/>
              <a:buNone/>
            </a:pPr>
            <a:r>
              <a:rPr lang="en-US"/>
              <a:t>Ask:</a:t>
            </a:r>
            <a:endParaRPr/>
          </a:p>
          <a:p>
            <a:pPr indent="-298450" lvl="0" marL="457200" rtl="0" algn="l">
              <a:lnSpc>
                <a:spcPct val="115000"/>
              </a:lnSpc>
              <a:spcBef>
                <a:spcPts val="1200"/>
              </a:spcBef>
              <a:spcAft>
                <a:spcPts val="0"/>
              </a:spcAft>
              <a:buClr>
                <a:schemeClr val="dk1"/>
              </a:buClr>
              <a:buSzPts val="1100"/>
              <a:buChar char="●"/>
            </a:pPr>
            <a:r>
              <a:rPr lang="en-US"/>
              <a:t>Did vehicles operate normally?</a:t>
            </a:r>
            <a:endParaRPr/>
          </a:p>
          <a:p>
            <a:pPr indent="-298450" lvl="0" marL="457200" rtl="0" algn="l">
              <a:lnSpc>
                <a:spcPct val="115000"/>
              </a:lnSpc>
              <a:spcBef>
                <a:spcPts val="0"/>
              </a:spcBef>
              <a:spcAft>
                <a:spcPts val="0"/>
              </a:spcAft>
              <a:buClr>
                <a:schemeClr val="dk1"/>
              </a:buClr>
              <a:buSzPts val="1100"/>
              <a:buChar char="●"/>
            </a:pPr>
            <a:r>
              <a:rPr lang="en-US"/>
              <a:t>Were there measurable maintenance impacts?</a:t>
            </a:r>
            <a:endParaRPr/>
          </a:p>
          <a:p>
            <a:pPr indent="-298450" lvl="0" marL="457200" rtl="0" algn="l">
              <a:lnSpc>
                <a:spcPct val="115000"/>
              </a:lnSpc>
              <a:spcBef>
                <a:spcPts val="0"/>
              </a:spcBef>
              <a:spcAft>
                <a:spcPts val="0"/>
              </a:spcAft>
              <a:buClr>
                <a:schemeClr val="dk1"/>
              </a:buClr>
              <a:buSzPts val="1100"/>
              <a:buChar char="●"/>
            </a:pPr>
            <a:r>
              <a:rPr lang="en-US"/>
              <a:t>Were emissions benefits credible and defensible?</a:t>
            </a:r>
            <a:endParaRPr/>
          </a:p>
          <a:p>
            <a:pPr indent="-298450" lvl="0" marL="457200" rtl="0" algn="l">
              <a:lnSpc>
                <a:spcPct val="115000"/>
              </a:lnSpc>
              <a:spcBef>
                <a:spcPts val="0"/>
              </a:spcBef>
              <a:spcAft>
                <a:spcPts val="0"/>
              </a:spcAft>
              <a:buClr>
                <a:schemeClr val="dk1"/>
              </a:buClr>
              <a:buSzPts val="1100"/>
              <a:buChar char="●"/>
            </a:pPr>
            <a:r>
              <a:rPr lang="en-US"/>
              <a:t>Was procurement scalable?</a:t>
            </a:r>
            <a:endParaRPr/>
          </a:p>
          <a:p>
            <a:pPr indent="-298450" lvl="0" marL="457200" rtl="0" algn="l">
              <a:lnSpc>
                <a:spcPct val="115000"/>
              </a:lnSpc>
              <a:spcBef>
                <a:spcPts val="0"/>
              </a:spcBef>
              <a:spcAft>
                <a:spcPts val="0"/>
              </a:spcAft>
              <a:buClr>
                <a:schemeClr val="dk1"/>
              </a:buClr>
              <a:buSzPts val="1100"/>
              <a:buChar char="●"/>
            </a:pPr>
            <a:r>
              <a:rPr lang="en-US"/>
              <a:t>What would change at 2× or 5× volume?</a:t>
            </a:r>
            <a:endParaRPr/>
          </a:p>
          <a:p>
            <a:pPr indent="0" lvl="0" marL="0" rtl="0" algn="ctr">
              <a:lnSpc>
                <a:spcPct val="115000"/>
              </a:lnSpc>
              <a:spcBef>
                <a:spcPts val="1200"/>
              </a:spcBef>
              <a:spcAft>
                <a:spcPts val="0"/>
              </a:spcAft>
              <a:buNone/>
            </a:pPr>
            <a:r>
              <a:t/>
            </a:r>
            <a:endParaRPr>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US" sz="1800">
                <a:latin typeface="Times New Roman"/>
                <a:ea typeface="Times New Roman"/>
                <a:cs typeface="Times New Roman"/>
                <a:sym typeface="Times New Roman"/>
              </a:rPr>
              <a:t>2. Choose the </a:t>
            </a:r>
            <a:r>
              <a:rPr b="1" i="1" lang="en-US" sz="1800">
                <a:latin typeface="Times New Roman"/>
                <a:ea typeface="Times New Roman"/>
                <a:cs typeface="Times New Roman"/>
                <a:sym typeface="Times New Roman"/>
              </a:rPr>
              <a:t>right</a:t>
            </a:r>
            <a:r>
              <a:rPr b="1" lang="en-US" sz="1800">
                <a:latin typeface="Times New Roman"/>
                <a:ea typeface="Times New Roman"/>
                <a:cs typeface="Times New Roman"/>
                <a:sym typeface="Times New Roman"/>
              </a:rPr>
              <a:t> vehicles (this matters a lot)</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None/>
            </a:pPr>
            <a:r>
              <a:rPr lang="en-US">
                <a:latin typeface="Times New Roman"/>
                <a:ea typeface="Times New Roman"/>
                <a:cs typeface="Times New Roman"/>
                <a:sym typeface="Times New Roman"/>
              </a:rPr>
              <a:t>Don’t pilot on everything. Be selective.</a:t>
            </a:r>
            <a:endParaRPr>
              <a:latin typeface="Times New Roman"/>
              <a:ea typeface="Times New Roman"/>
              <a:cs typeface="Times New Roman"/>
              <a:sym typeface="Times New Roman"/>
            </a:endParaRPr>
          </a:p>
          <a:p>
            <a:pPr indent="0" lvl="0" marL="0" rtl="0" algn="l">
              <a:lnSpc>
                <a:spcPct val="115000"/>
              </a:lnSpc>
              <a:spcBef>
                <a:spcPts val="800"/>
              </a:spcBef>
              <a:spcAft>
                <a:spcPts val="0"/>
              </a:spcAft>
              <a:buNone/>
            </a:pPr>
            <a:r>
              <a:rPr b="1" lang="en-US">
                <a:latin typeface="Times New Roman"/>
                <a:ea typeface="Times New Roman"/>
                <a:cs typeface="Times New Roman"/>
                <a:sym typeface="Times New Roman"/>
              </a:rPr>
              <a:t>Best candidates</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High fuel users (refuse, transit, snow plows, regional haul)</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Vehicles with </a:t>
            </a:r>
            <a:r>
              <a:rPr b="1" lang="en-US" sz="1100">
                <a:latin typeface="Times New Roman"/>
                <a:ea typeface="Times New Roman"/>
                <a:cs typeface="Times New Roman"/>
                <a:sym typeface="Times New Roman"/>
              </a:rPr>
              <a:t>predictable duty cycles</a:t>
            </a:r>
            <a:endParaRPr b="1"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Engines with </a:t>
            </a:r>
            <a:r>
              <a:rPr b="1" lang="en-US" sz="1100">
                <a:latin typeface="Times New Roman"/>
                <a:ea typeface="Times New Roman"/>
                <a:cs typeface="Times New Roman"/>
                <a:sym typeface="Times New Roman"/>
              </a:rPr>
              <a:t>OEM approval for RD (ASTM D975)</a:t>
            </a:r>
            <a:endParaRPr b="1"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US">
                <a:latin typeface="Times New Roman"/>
                <a:ea typeface="Times New Roman"/>
                <a:cs typeface="Times New Roman"/>
                <a:sym typeface="Times New Roman"/>
              </a:rPr>
              <a:t>Avoid</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Rare or legacy engines with unclear fuel tolerance</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Vehicles with inconsistent fueling locations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Low-use vehicles (you won’t get meaningful data)</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US"/>
              <a:t>👉</a:t>
            </a:r>
            <a:r>
              <a:rPr lang="en-US">
                <a:latin typeface="Times New Roman"/>
                <a:ea typeface="Times New Roman"/>
                <a:cs typeface="Times New Roman"/>
                <a:sym typeface="Times New Roman"/>
              </a:rPr>
              <a:t> Tip: Pick </a:t>
            </a:r>
            <a:r>
              <a:rPr b="1" lang="en-US">
                <a:latin typeface="Times New Roman"/>
                <a:ea typeface="Times New Roman"/>
                <a:cs typeface="Times New Roman"/>
                <a:sym typeface="Times New Roman"/>
              </a:rPr>
              <a:t>10–20% of a homogeneous sub-fleet</a:t>
            </a:r>
            <a:r>
              <a:rPr lang="en-US">
                <a:latin typeface="Times New Roman"/>
                <a:ea typeface="Times New Roman"/>
                <a:cs typeface="Times New Roman"/>
                <a:sym typeface="Times New Roman"/>
              </a:rPr>
              <a:t> rather than a random sample.</a:t>
            </a:r>
            <a:endParaRPr>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t/>
            </a:r>
            <a:endParaRPr/>
          </a:p>
          <a:p>
            <a:pPr indent="0" lvl="0" marL="0" rtl="0" algn="l">
              <a:spcBef>
                <a:spcPts val="1200"/>
              </a:spcBef>
              <a:spcAft>
                <a:spcPts val="0"/>
              </a:spcAft>
              <a:buSzPts val="1400"/>
              <a:buNone/>
            </a:pPr>
            <a:r>
              <a:t/>
            </a:r>
            <a:endParaRPr/>
          </a:p>
          <a:p>
            <a:pPr indent="0" lvl="0" marL="0" rtl="0" algn="l">
              <a:lnSpc>
                <a:spcPct val="100000"/>
              </a:lnSpc>
              <a:spcBef>
                <a:spcPts val="0"/>
              </a:spcBef>
              <a:spcAft>
                <a:spcPts val="0"/>
              </a:spcAft>
              <a:buSzPts val="1400"/>
              <a:buNone/>
            </a:pPr>
            <a:r>
              <a:t/>
            </a:r>
            <a:endParaRPr i="1" sz="1100"/>
          </a:p>
        </p:txBody>
      </p:sp>
      <p:sp>
        <p:nvSpPr>
          <p:cNvPr id="973" name="Google Shape;973;g3bcf8fbed91_0_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3bcf8fbed91_0_22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2" name="Google Shape;982;g3bcf8fbed91_0_22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Honorable mentions:</a:t>
            </a:r>
            <a:r>
              <a:rPr lang="en-US"/>
              <a:t> Yale</a:t>
            </a:r>
            <a:endParaRPr/>
          </a:p>
        </p:txBody>
      </p:sp>
      <p:sp>
        <p:nvSpPr>
          <p:cNvPr id="983" name="Google Shape;983;g3bcf8fbed91_0_22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3bcf8fbed91_0_21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5" name="Google Shape;995;g3bcf8fbed91_0_21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Honorable mentions:</a:t>
            </a:r>
            <a:r>
              <a:rPr lang="en-US"/>
              <a:t> Yale</a:t>
            </a:r>
            <a:endParaRPr/>
          </a:p>
        </p:txBody>
      </p:sp>
      <p:sp>
        <p:nvSpPr>
          <p:cNvPr id="996" name="Google Shape;996;g3bcf8fbed91_0_21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6" name="Shape 1006"/>
        <p:cNvGrpSpPr/>
        <p:nvPr/>
      </p:nvGrpSpPr>
      <p:grpSpPr>
        <a:xfrm>
          <a:off x="0" y="0"/>
          <a:ext cx="0" cy="0"/>
          <a:chOff x="0" y="0"/>
          <a:chExt cx="0" cy="0"/>
        </a:xfrm>
      </p:grpSpPr>
      <p:sp>
        <p:nvSpPr>
          <p:cNvPr id="1007" name="Google Shape;1007;g3bcf8fbed91_0_2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8" name="Google Shape;1008;g3bcf8fbed91_0_21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Honorable mentions:</a:t>
            </a:r>
            <a:r>
              <a:rPr lang="en-US"/>
              <a:t> Yale</a:t>
            </a:r>
            <a:endParaRPr/>
          </a:p>
        </p:txBody>
      </p:sp>
      <p:sp>
        <p:nvSpPr>
          <p:cNvPr id="1009" name="Google Shape;1009;g3bcf8fbed91_0_21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3bcf8fbed91_0_21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0" name="Google Shape;1020;g3bcf8fbed91_0_21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sz="1400"/>
              <a:t>Camelina stavia: </a:t>
            </a:r>
            <a:r>
              <a:rPr lang="en-US" sz="1400">
                <a:latin typeface="Times New Roman"/>
                <a:ea typeface="Times New Roman"/>
                <a:cs typeface="Times New Roman"/>
                <a:sym typeface="Times New Roman"/>
              </a:rPr>
              <a:t>Small seed, short and early growth</a:t>
            </a:r>
            <a:endParaRPr sz="1400">
              <a:latin typeface="Times New Roman"/>
              <a:ea typeface="Times New Roman"/>
              <a:cs typeface="Times New Roman"/>
              <a:sym typeface="Times New Roman"/>
            </a:endParaRPr>
          </a:p>
          <a:p>
            <a:pPr indent="-119380" lvl="1" marL="502920" rtl="0" algn="l">
              <a:spcBef>
                <a:spcPts val="480"/>
              </a:spcBef>
              <a:spcAft>
                <a:spcPts val="0"/>
              </a:spcAft>
              <a:buClr>
                <a:schemeClr val="dk1"/>
              </a:buClr>
              <a:buSzPts val="1400"/>
              <a:buFont typeface="Noto Sans Symbols"/>
              <a:buChar char="▪"/>
            </a:pPr>
            <a:r>
              <a:rPr lang="en-US" sz="1400">
                <a:latin typeface="Times New Roman"/>
                <a:ea typeface="Times New Roman"/>
                <a:cs typeface="Times New Roman"/>
                <a:sym typeface="Times New Roman"/>
              </a:rPr>
              <a:t>400,000 seeds per pound, seeding rate of 3 lbs/acre</a:t>
            </a:r>
            <a:endParaRPr sz="1400">
              <a:latin typeface="Times New Roman"/>
              <a:ea typeface="Times New Roman"/>
              <a:cs typeface="Times New Roman"/>
              <a:sym typeface="Times New Roman"/>
            </a:endParaRPr>
          </a:p>
          <a:p>
            <a:pPr indent="-119380" lvl="1" marL="502920" rtl="0" algn="l">
              <a:spcBef>
                <a:spcPts val="480"/>
              </a:spcBef>
              <a:spcAft>
                <a:spcPts val="0"/>
              </a:spcAft>
              <a:buClr>
                <a:schemeClr val="dk1"/>
              </a:buClr>
              <a:buSzPts val="1400"/>
              <a:buFont typeface="Noto Sans Symbols"/>
              <a:buChar char="▪"/>
            </a:pPr>
            <a:r>
              <a:rPr lang="en-US" sz="1400">
                <a:latin typeface="Times New Roman"/>
                <a:ea typeface="Times New Roman"/>
                <a:cs typeface="Times New Roman"/>
                <a:sym typeface="Times New Roman"/>
              </a:rPr>
              <a:t> early spring plant, maturity ~80 days</a:t>
            </a:r>
            <a:endParaRPr sz="1400">
              <a:latin typeface="Times New Roman"/>
              <a:ea typeface="Times New Roman"/>
              <a:cs typeface="Times New Roman"/>
              <a:sym typeface="Times New Roman"/>
            </a:endParaRPr>
          </a:p>
          <a:p>
            <a:pPr indent="-93980" lvl="0" marL="228600" rtl="0" algn="l">
              <a:spcBef>
                <a:spcPts val="560"/>
              </a:spcBef>
              <a:spcAft>
                <a:spcPts val="0"/>
              </a:spcAft>
              <a:buClr>
                <a:schemeClr val="dk1"/>
              </a:buClr>
              <a:buSzPts val="1400"/>
              <a:buFont typeface="Noto Sans Symbols"/>
              <a:buChar char="▪"/>
            </a:pPr>
            <a:r>
              <a:rPr lang="en-US" sz="1400">
                <a:latin typeface="Times New Roman"/>
                <a:ea typeface="Times New Roman"/>
                <a:cs typeface="Times New Roman"/>
                <a:sym typeface="Times New Roman"/>
              </a:rPr>
              <a:t>Oil content of 35-40 % and stable.</a:t>
            </a:r>
            <a:endParaRPr sz="1400">
              <a:latin typeface="Times New Roman"/>
              <a:ea typeface="Times New Roman"/>
              <a:cs typeface="Times New Roman"/>
              <a:sym typeface="Times New Roman"/>
            </a:endParaRPr>
          </a:p>
          <a:p>
            <a:pPr indent="-93980" lvl="0" marL="228600" rtl="0" algn="l">
              <a:spcBef>
                <a:spcPts val="560"/>
              </a:spcBef>
              <a:spcAft>
                <a:spcPts val="0"/>
              </a:spcAft>
              <a:buClr>
                <a:schemeClr val="dk1"/>
              </a:buClr>
              <a:buSzPts val="1400"/>
              <a:buFont typeface="Noto Sans Symbols"/>
              <a:buChar char="▪"/>
            </a:pPr>
            <a:r>
              <a:rPr lang="en-US" sz="1400">
                <a:latin typeface="Times New Roman"/>
                <a:ea typeface="Times New Roman"/>
                <a:cs typeface="Times New Roman"/>
                <a:sym typeface="Times New Roman"/>
              </a:rPr>
              <a:t>Low fertilizer input.</a:t>
            </a:r>
            <a:endParaRPr sz="1400">
              <a:latin typeface="Times New Roman"/>
              <a:ea typeface="Times New Roman"/>
              <a:cs typeface="Times New Roman"/>
              <a:sym typeface="Times New Roman"/>
            </a:endParaRPr>
          </a:p>
          <a:p>
            <a:pPr indent="-93980" lvl="0" marL="228600" rtl="0" algn="l">
              <a:spcBef>
                <a:spcPts val="560"/>
              </a:spcBef>
              <a:spcAft>
                <a:spcPts val="0"/>
              </a:spcAft>
              <a:buClr>
                <a:schemeClr val="dk1"/>
              </a:buClr>
              <a:buSzPts val="1400"/>
              <a:buFont typeface="Noto Sans Symbols"/>
              <a:buChar char="▪"/>
            </a:pPr>
            <a:r>
              <a:rPr lang="en-US" sz="1400">
                <a:latin typeface="Times New Roman"/>
                <a:ea typeface="Times New Roman"/>
                <a:cs typeface="Times New Roman"/>
                <a:sym typeface="Times New Roman"/>
              </a:rPr>
              <a:t>2000+ lbs per acre yield potential </a:t>
            </a:r>
            <a:endParaRPr sz="1400">
              <a:latin typeface="Times New Roman"/>
              <a:ea typeface="Times New Roman"/>
              <a:cs typeface="Times New Roman"/>
              <a:sym typeface="Times New Roman"/>
            </a:endParaRPr>
          </a:p>
          <a:p>
            <a:pPr indent="-93980" lvl="0" marL="228600" rtl="0" algn="l">
              <a:spcBef>
                <a:spcPts val="560"/>
              </a:spcBef>
              <a:spcAft>
                <a:spcPts val="0"/>
              </a:spcAft>
              <a:buClr>
                <a:schemeClr val="dk1"/>
              </a:buClr>
              <a:buSzPts val="1400"/>
              <a:buFont typeface="Noto Sans Symbols"/>
              <a:buChar char="▪"/>
            </a:pPr>
            <a:r>
              <a:rPr lang="en-US" sz="1400">
                <a:latin typeface="Times New Roman"/>
                <a:ea typeface="Times New Roman"/>
                <a:cs typeface="Times New Roman"/>
                <a:sym typeface="Times New Roman"/>
              </a:rPr>
              <a:t>Much boosterism, much to be learned.</a:t>
            </a:r>
            <a:endParaRPr sz="1400">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b="1" sz="1400"/>
          </a:p>
        </p:txBody>
      </p:sp>
      <p:sp>
        <p:nvSpPr>
          <p:cNvPr id="1021" name="Google Shape;1021;g3bcf8fbed91_0_21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3bcf8fbed91_0_21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3" name="Google Shape;1033;g3bcf8fbed91_0_21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Honorable mentions:</a:t>
            </a:r>
            <a:r>
              <a:rPr lang="en-US"/>
              <a:t> Yale</a:t>
            </a:r>
            <a:endParaRPr/>
          </a:p>
        </p:txBody>
      </p:sp>
      <p:sp>
        <p:nvSpPr>
          <p:cNvPr id="1034" name="Google Shape;1034;g3bcf8fbed91_0_21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3bcf8fbed91_0_22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6" name="Google Shape;1046;g3bcf8fbed91_0_22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i="1" lang="en-US" sz="1100"/>
              <a:t>California’s Low Carbon Fuel Standard – Incentive program designed to lower the carbon intensity of transportation fuels through a credit system. Producers who sell to LCFS markets receive a credit that can be sold to other fuel producers that are refining convention fossil fuel petroleum fuels and putting them into the LCFS market. This helps drive the price of the fuel down</a:t>
            </a:r>
            <a:endParaRPr/>
          </a:p>
          <a:p>
            <a:pPr indent="0" lvl="0" marL="0" rtl="0" algn="l">
              <a:lnSpc>
                <a:spcPct val="100000"/>
              </a:lnSpc>
              <a:spcBef>
                <a:spcPts val="0"/>
              </a:spcBef>
              <a:spcAft>
                <a:spcPts val="0"/>
              </a:spcAft>
              <a:buSzPts val="1400"/>
              <a:buNone/>
            </a:pPr>
            <a:r>
              <a:t/>
            </a:r>
            <a:endParaRPr i="1" sz="1100"/>
          </a:p>
          <a:p>
            <a:pPr indent="0" lvl="0" marL="0" rtl="0" algn="l">
              <a:lnSpc>
                <a:spcPct val="100000"/>
              </a:lnSpc>
              <a:spcBef>
                <a:spcPts val="0"/>
              </a:spcBef>
              <a:spcAft>
                <a:spcPts val="0"/>
              </a:spcAft>
              <a:buSzPts val="1400"/>
              <a:buNone/>
            </a:pPr>
            <a:r>
              <a:rPr i="1" lang="en-US" sz="1100"/>
              <a:t>Public fueling stations. For the April 2025 report,</a:t>
            </a:r>
            <a:endParaRPr i="1" sz="1100"/>
          </a:p>
          <a:p>
            <a:pPr indent="0" lvl="0" marL="0" rtl="0" algn="l">
              <a:lnSpc>
                <a:spcPct val="100000"/>
              </a:lnSpc>
              <a:spcBef>
                <a:spcPts val="0"/>
              </a:spcBef>
              <a:spcAft>
                <a:spcPts val="0"/>
              </a:spcAft>
              <a:buClr>
                <a:schemeClr val="dk1"/>
              </a:buClr>
              <a:buSzPts val="1100"/>
              <a:buFont typeface="Arial"/>
              <a:buNone/>
            </a:pPr>
            <a:r>
              <a:rPr i="1" lang="en-US" sz="1100"/>
              <a:t>directors reported 113 RD prices from CA and one price each from Idaho, Montana and Wyoming. The average</a:t>
            </a:r>
            <a:endParaRPr i="1" sz="1100"/>
          </a:p>
          <a:p>
            <a:pPr indent="0" lvl="0" marL="0" rtl="0" algn="l">
              <a:lnSpc>
                <a:spcPct val="100000"/>
              </a:lnSpc>
              <a:spcBef>
                <a:spcPts val="0"/>
              </a:spcBef>
              <a:spcAft>
                <a:spcPts val="0"/>
              </a:spcAft>
              <a:buClr>
                <a:schemeClr val="dk1"/>
              </a:buClr>
              <a:buSzPts val="1100"/>
              <a:buFont typeface="Arial"/>
              <a:buNone/>
            </a:pPr>
            <a:r>
              <a:rPr i="1" lang="en-US" sz="1100"/>
              <a:t>retail price for RD in CA for this report was $4.94/gallon, while the average retail diesel price in CA was</a:t>
            </a:r>
            <a:endParaRPr i="1" sz="1100"/>
          </a:p>
          <a:p>
            <a:pPr indent="0" lvl="0" marL="0" rtl="0" algn="l">
              <a:lnSpc>
                <a:spcPct val="100000"/>
              </a:lnSpc>
              <a:spcBef>
                <a:spcPts val="0"/>
              </a:spcBef>
              <a:spcAft>
                <a:spcPts val="0"/>
              </a:spcAft>
              <a:buClr>
                <a:schemeClr val="dk1"/>
              </a:buClr>
              <a:buSzPts val="1100"/>
              <a:buFont typeface="Arial"/>
              <a:buNone/>
            </a:pPr>
            <a:r>
              <a:rPr i="1" lang="en-US" sz="1100"/>
              <a:t>$4.94/gallon. The three RD prices submitted from the other states were significantly lower than in CA, averaging</a:t>
            </a:r>
            <a:endParaRPr i="1" sz="1100"/>
          </a:p>
          <a:p>
            <a:pPr indent="0" lvl="0" marL="0" rtl="0" algn="l">
              <a:lnSpc>
                <a:spcPct val="100000"/>
              </a:lnSpc>
              <a:spcBef>
                <a:spcPts val="0"/>
              </a:spcBef>
              <a:spcAft>
                <a:spcPts val="0"/>
              </a:spcAft>
              <a:buSzPts val="1400"/>
              <a:buNone/>
            </a:pPr>
            <a:r>
              <a:rPr i="1" lang="en-US" sz="1100"/>
              <a:t>$4.30/gallon, bringing the overall average price of RD in this report to $4.92/gallon.</a:t>
            </a:r>
            <a:endParaRPr i="1" sz="1100"/>
          </a:p>
          <a:p>
            <a:pPr indent="-298450" lvl="0" marL="457200" rtl="0" algn="l">
              <a:lnSpc>
                <a:spcPct val="115000"/>
              </a:lnSpc>
              <a:spcBef>
                <a:spcPts val="0"/>
              </a:spcBef>
              <a:spcAft>
                <a:spcPts val="0"/>
              </a:spcAft>
              <a:buClr>
                <a:schemeClr val="dk1"/>
              </a:buClr>
              <a:buSzPts val="1100"/>
              <a:buChar char="●"/>
            </a:pPr>
            <a:r>
              <a:rPr lang="en-US" sz="1100"/>
              <a:t>Montana - Belgrade Cardlock, $4.49/gallon</a:t>
            </a:r>
            <a:endParaRPr sz="1100"/>
          </a:p>
          <a:p>
            <a:pPr indent="-298450" lvl="0" marL="457200" rtl="0" algn="l">
              <a:lnSpc>
                <a:spcPct val="115000"/>
              </a:lnSpc>
              <a:spcBef>
                <a:spcPts val="0"/>
              </a:spcBef>
              <a:spcAft>
                <a:spcPts val="0"/>
              </a:spcAft>
              <a:buClr>
                <a:schemeClr val="dk1"/>
              </a:buClr>
              <a:buSzPts val="1100"/>
              <a:buChar char="●"/>
            </a:pPr>
            <a:r>
              <a:rPr lang="en-US" sz="1100"/>
              <a:t>Idaho - Conrad &amp; Buffer Inc., $4.14/gallon</a:t>
            </a:r>
            <a:endParaRPr sz="1100"/>
          </a:p>
          <a:p>
            <a:pPr indent="-298450" lvl="0" marL="457200" rtl="0" algn="l">
              <a:lnSpc>
                <a:spcPct val="115000"/>
              </a:lnSpc>
              <a:spcBef>
                <a:spcPts val="0"/>
              </a:spcBef>
              <a:spcAft>
                <a:spcPts val="0"/>
              </a:spcAft>
              <a:buClr>
                <a:schemeClr val="dk1"/>
              </a:buClr>
              <a:buSzPts val="1100"/>
              <a:buChar char="●"/>
            </a:pPr>
            <a:r>
              <a:rPr lang="en-US" sz="1100"/>
              <a:t>Wyoming - Shell, (called them, didn’t pick up, left voicemail, hopefully they will call back)</a:t>
            </a:r>
            <a:endParaRPr sz="1100"/>
          </a:p>
          <a:p>
            <a:pPr indent="-298450" lvl="0" marL="457200" rtl="0" algn="l">
              <a:lnSpc>
                <a:spcPct val="115000"/>
              </a:lnSpc>
              <a:spcBef>
                <a:spcPts val="0"/>
              </a:spcBef>
              <a:spcAft>
                <a:spcPts val="0"/>
              </a:spcAft>
              <a:buClr>
                <a:schemeClr val="dk1"/>
              </a:buClr>
              <a:buSzPts val="1100"/>
              <a:buChar char="●"/>
            </a:pPr>
            <a:r>
              <a:rPr lang="en-US" sz="1100"/>
              <a:t>New Jersey - K W Rastail Oil Co., $4.39/gallon</a:t>
            </a:r>
            <a:endParaRPr sz="1100"/>
          </a:p>
          <a:p>
            <a:pPr indent="-298450" lvl="0" marL="457200" rtl="0" algn="l">
              <a:lnSpc>
                <a:spcPct val="115000"/>
              </a:lnSpc>
              <a:spcBef>
                <a:spcPts val="0"/>
              </a:spcBef>
              <a:spcAft>
                <a:spcPts val="0"/>
              </a:spcAft>
              <a:buClr>
                <a:schemeClr val="dk1"/>
              </a:buClr>
              <a:buSzPts val="1100"/>
              <a:buChar char="●"/>
            </a:pPr>
            <a:r>
              <a:rPr lang="en-US" sz="1100"/>
              <a:t>New York - Sonomax, $4.29/gallon</a:t>
            </a:r>
            <a:endParaRPr i="1" sz="1100"/>
          </a:p>
          <a:p>
            <a:pPr indent="0" lvl="0" marL="0" rtl="0" algn="l">
              <a:lnSpc>
                <a:spcPct val="100000"/>
              </a:lnSpc>
              <a:spcBef>
                <a:spcPts val="0"/>
              </a:spcBef>
              <a:spcAft>
                <a:spcPts val="0"/>
              </a:spcAft>
              <a:buSzPts val="1400"/>
              <a:buNone/>
            </a:pPr>
            <a:r>
              <a:t/>
            </a:r>
            <a:endParaRPr i="1" sz="1100"/>
          </a:p>
        </p:txBody>
      </p:sp>
      <p:sp>
        <p:nvSpPr>
          <p:cNvPr id="1047" name="Google Shape;1047;g3bcf8fbed91_0_22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3bcf8fbed91_0_22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9" name="Google Shape;1069;g3bcf8fbed91_0_22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Honorable mentions:</a:t>
            </a:r>
            <a:r>
              <a:rPr lang="en-US"/>
              <a:t> Yale</a:t>
            </a:r>
            <a:endParaRPr/>
          </a:p>
        </p:txBody>
      </p:sp>
      <p:sp>
        <p:nvSpPr>
          <p:cNvPr id="1070" name="Google Shape;1070;g3bcf8fbed91_0_22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g3bcf8fbed91_0_22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2" name="Google Shape;1082;g3bcf8fbed91_0_22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Honorable mentions:</a:t>
            </a:r>
            <a:r>
              <a:rPr lang="en-US"/>
              <a:t> Yale</a:t>
            </a:r>
            <a:endParaRPr/>
          </a:p>
        </p:txBody>
      </p:sp>
      <p:sp>
        <p:nvSpPr>
          <p:cNvPr id="1083" name="Google Shape;1083;g3bcf8fbed91_0_22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3bcf8fbed91_0_22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5" name="Google Shape;1095;g3bcf8fbed91_0_22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As the nation’s fifth-busiest rail system, MBTA Commuter Rail serves nearly 90,000 passengers on weekdays.</a:t>
            </a:r>
            <a:endParaRPr/>
          </a:p>
        </p:txBody>
      </p:sp>
      <p:sp>
        <p:nvSpPr>
          <p:cNvPr id="1096" name="Google Shape;1096;g3bcf8fbed91_0_22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3bcf8fbed91_0_22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8" name="Google Shape;1108;g3bcf8fbed91_0_22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AFLEET Inputs - Alternative Fuel Life-Cycle Environmental and Economic Transportation</a:t>
            </a:r>
            <a:br>
              <a:rPr lang="en-US"/>
            </a:br>
            <a:endParaRPr/>
          </a:p>
          <a:p>
            <a:pPr indent="0" lvl="0" marL="0" rtl="0" algn="l">
              <a:lnSpc>
                <a:spcPct val="100000"/>
              </a:lnSpc>
              <a:spcBef>
                <a:spcPts val="0"/>
              </a:spcBef>
              <a:spcAft>
                <a:spcPts val="0"/>
              </a:spcAft>
              <a:buSzPts val="1400"/>
              <a:buNone/>
            </a:pPr>
            <a:r>
              <a:rPr lang="en-US"/>
              <a:t>comparing an EV, RD100 and diesel refuse truck with 1.7 mpge - EV 6.2 </a:t>
            </a:r>
            <a:endParaRPr/>
          </a:p>
          <a:p>
            <a:pPr indent="0" lvl="0" marL="0" rtl="0" algn="l">
              <a:lnSpc>
                <a:spcPct val="100000"/>
              </a:lnSpc>
              <a:spcBef>
                <a:spcPts val="0"/>
              </a:spcBef>
              <a:spcAft>
                <a:spcPts val="0"/>
              </a:spcAft>
              <a:buSzPts val="1400"/>
              <a:buNone/>
            </a:pPr>
            <a:r>
              <a:rPr lang="en-US"/>
              <a:t>23,000 miles per year over 15 years </a:t>
            </a:r>
            <a:endParaRPr/>
          </a:p>
          <a:p>
            <a:pPr indent="0" lvl="0" marL="0" rtl="0" algn="l">
              <a:lnSpc>
                <a:spcPct val="100000"/>
              </a:lnSpc>
              <a:spcBef>
                <a:spcPts val="0"/>
              </a:spcBef>
              <a:spcAft>
                <a:spcPts val="0"/>
              </a:spcAft>
              <a:buSzPts val="1400"/>
              <a:buNone/>
            </a:pPr>
            <a:r>
              <a:rPr lang="en-US"/>
              <a:t>Fuel prices - diesel: $3.85, electric $0.21 kwh, R100 $4.49</a:t>
            </a:r>
            <a:endParaRPr/>
          </a:p>
        </p:txBody>
      </p:sp>
      <p:sp>
        <p:nvSpPr>
          <p:cNvPr id="1109" name="Google Shape;1109;g3bcf8fbed91_0_22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g38691aa2693_0_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2" name="Google Shape;1122;g38691aa2693_0_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00"/>
              <a:buNone/>
            </a:pPr>
            <a:r>
              <a:rPr lang="en-US"/>
              <a:t>Plan evaluation before pilot starts: Have a simple evaluation framework ready to go.</a:t>
            </a:r>
            <a:endParaRPr/>
          </a:p>
          <a:p>
            <a:pPr indent="0" lvl="0" marL="0" rtl="0" algn="l">
              <a:lnSpc>
                <a:spcPct val="115000"/>
              </a:lnSpc>
              <a:spcBef>
                <a:spcPts val="0"/>
              </a:spcBef>
              <a:spcAft>
                <a:spcPts val="0"/>
              </a:spcAft>
              <a:buClr>
                <a:schemeClr val="dk1"/>
              </a:buClr>
              <a:buSzPts val="1100"/>
              <a:buFont typeface="Arial"/>
              <a:buNone/>
            </a:pPr>
            <a:r>
              <a:rPr b="1" lang="en-US" sz="1800">
                <a:latin typeface="Times New Roman"/>
                <a:ea typeface="Times New Roman"/>
                <a:cs typeface="Times New Roman"/>
                <a:sym typeface="Times New Roman"/>
              </a:rPr>
              <a:t>Be crystal clear about the </a:t>
            </a:r>
            <a:r>
              <a:rPr b="1" i="1" lang="en-US" sz="1800">
                <a:latin typeface="Times New Roman"/>
                <a:ea typeface="Times New Roman"/>
                <a:cs typeface="Times New Roman"/>
                <a:sym typeface="Times New Roman"/>
              </a:rPr>
              <a:t>purpose</a:t>
            </a:r>
            <a:r>
              <a:rPr b="1" lang="en-US" sz="1800">
                <a:latin typeface="Times New Roman"/>
                <a:ea typeface="Times New Roman"/>
                <a:cs typeface="Times New Roman"/>
                <a:sym typeface="Times New Roman"/>
              </a:rPr>
              <a:t> of the pilot</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a:latin typeface="Times New Roman"/>
                <a:ea typeface="Times New Roman"/>
                <a:cs typeface="Times New Roman"/>
                <a:sym typeface="Times New Roman"/>
              </a:rPr>
              <a:t>Before touching fuel, answer this in one sentence:</a:t>
            </a:r>
            <a:endParaRPr>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b="1" lang="en-US">
                <a:latin typeface="Times New Roman"/>
                <a:ea typeface="Times New Roman"/>
                <a:cs typeface="Times New Roman"/>
                <a:sym typeface="Times New Roman"/>
              </a:rPr>
              <a:t>“What decision will this pilot enable us to make?”</a:t>
            </a:r>
            <a:endParaRPr b="1">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a:latin typeface="Times New Roman"/>
                <a:ea typeface="Times New Roman"/>
                <a:cs typeface="Times New Roman"/>
                <a:sym typeface="Times New Roman"/>
              </a:rPr>
              <a:t>Common (good) goals:</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Verify </a:t>
            </a:r>
            <a:r>
              <a:rPr b="1" lang="en-US" sz="1100">
                <a:latin typeface="Times New Roman"/>
                <a:ea typeface="Times New Roman"/>
                <a:cs typeface="Times New Roman"/>
                <a:sym typeface="Times New Roman"/>
              </a:rPr>
              <a:t>vehicle compatibility</a:t>
            </a:r>
            <a:r>
              <a:rPr lang="en-US" sz="1100">
                <a:latin typeface="Times New Roman"/>
                <a:ea typeface="Times New Roman"/>
                <a:cs typeface="Times New Roman"/>
                <a:sym typeface="Times New Roman"/>
              </a:rPr>
              <a:t> across specific engine models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Understand </a:t>
            </a:r>
            <a:r>
              <a:rPr b="1" lang="en-US" sz="1100">
                <a:latin typeface="Times New Roman"/>
                <a:ea typeface="Times New Roman"/>
                <a:cs typeface="Times New Roman"/>
                <a:sym typeface="Times New Roman"/>
              </a:rPr>
              <a:t>operational impacts</a:t>
            </a:r>
            <a:r>
              <a:rPr lang="en-US" sz="1100">
                <a:latin typeface="Times New Roman"/>
                <a:ea typeface="Times New Roman"/>
                <a:cs typeface="Times New Roman"/>
                <a:sym typeface="Times New Roman"/>
              </a:rPr>
              <a:t> (cold weather, fuel economy, maintenance)</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Compare </a:t>
            </a:r>
            <a:r>
              <a:rPr b="1" lang="en-US" sz="1100">
                <a:latin typeface="Times New Roman"/>
                <a:ea typeface="Times New Roman"/>
                <a:cs typeface="Times New Roman"/>
                <a:sym typeface="Times New Roman"/>
              </a:rPr>
              <a:t>emissions reductions</a:t>
            </a:r>
            <a:r>
              <a:rPr lang="en-US" sz="1100">
                <a:latin typeface="Times New Roman"/>
                <a:ea typeface="Times New Roman"/>
                <a:cs typeface="Times New Roman"/>
                <a:sym typeface="Times New Roman"/>
              </a:rPr>
              <a:t> vs. cost</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Test </a:t>
            </a:r>
            <a:r>
              <a:rPr b="1" lang="en-US" sz="1100">
                <a:latin typeface="Times New Roman"/>
                <a:ea typeface="Times New Roman"/>
                <a:cs typeface="Times New Roman"/>
                <a:sym typeface="Times New Roman"/>
              </a:rPr>
              <a:t>procurement and logistics</a:t>
            </a:r>
            <a:r>
              <a:rPr lang="en-US" sz="1100">
                <a:latin typeface="Times New Roman"/>
                <a:ea typeface="Times New Roman"/>
                <a:cs typeface="Times New Roman"/>
                <a:sym typeface="Times New Roman"/>
              </a:rPr>
              <a:t> (contracts, delivery, storage)</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a:latin typeface="Times New Roman"/>
                <a:ea typeface="Times New Roman"/>
                <a:cs typeface="Times New Roman"/>
                <a:sym typeface="Times New Roman"/>
              </a:rPr>
              <a:t>Avoid pilots that are just “try it and see.” If you can’t name the go/no-go decision at the end, the pilot is underdefined.</a:t>
            </a:r>
            <a:endParaRPr>
              <a:latin typeface="Times New Roman"/>
              <a:ea typeface="Times New Roman"/>
              <a:cs typeface="Times New Roman"/>
              <a:sym typeface="Times New Roman"/>
            </a:endParaRPr>
          </a:p>
          <a:p>
            <a:pPr indent="0" lvl="0" marL="0" rtl="0" algn="l">
              <a:spcBef>
                <a:spcPts val="800"/>
              </a:spcBef>
              <a:spcAft>
                <a:spcPts val="0"/>
              </a:spcAft>
              <a:buSzPts val="1400"/>
              <a:buNone/>
            </a:pPr>
            <a:r>
              <a:t/>
            </a:r>
            <a:endParaRPr/>
          </a:p>
          <a:p>
            <a:pPr indent="0" lvl="0" marL="0" rtl="0" algn="l">
              <a:lnSpc>
                <a:spcPct val="115000"/>
              </a:lnSpc>
              <a:spcBef>
                <a:spcPts val="1400"/>
              </a:spcBef>
              <a:spcAft>
                <a:spcPts val="0"/>
              </a:spcAft>
              <a:buSzPts val="1100"/>
              <a:buNone/>
            </a:pPr>
            <a:r>
              <a:rPr b="1" lang="en-US" sz="1300"/>
              <a:t>Operational metrics</a:t>
            </a:r>
            <a:endParaRPr b="1" sz="1300"/>
          </a:p>
          <a:p>
            <a:pPr indent="-298450" lvl="0" marL="457200" rtl="0" algn="l">
              <a:lnSpc>
                <a:spcPct val="115000"/>
              </a:lnSpc>
              <a:spcBef>
                <a:spcPts val="1200"/>
              </a:spcBef>
              <a:spcAft>
                <a:spcPts val="0"/>
              </a:spcAft>
              <a:buClr>
                <a:schemeClr val="dk1"/>
              </a:buClr>
              <a:buSzPts val="1100"/>
              <a:buChar char="●"/>
            </a:pPr>
            <a:r>
              <a:rPr lang="en-US" sz="1100"/>
              <a:t>Fuel economy (mpg or gallons/hour)</a:t>
            </a:r>
            <a:endParaRPr sz="1100"/>
          </a:p>
          <a:p>
            <a:pPr indent="-298450" lvl="0" marL="457200" rtl="0" algn="l">
              <a:lnSpc>
                <a:spcPct val="115000"/>
              </a:lnSpc>
              <a:spcBef>
                <a:spcPts val="0"/>
              </a:spcBef>
              <a:spcAft>
                <a:spcPts val="0"/>
              </a:spcAft>
              <a:buClr>
                <a:schemeClr val="dk1"/>
              </a:buClr>
              <a:buSzPts val="1100"/>
              <a:buChar char="●"/>
            </a:pPr>
            <a:r>
              <a:rPr lang="en-US" sz="1100"/>
              <a:t>Cold starts (especially &lt;20°F)</a:t>
            </a:r>
            <a:endParaRPr sz="1100"/>
          </a:p>
          <a:p>
            <a:pPr indent="-298450" lvl="0" marL="457200" rtl="0" algn="l">
              <a:lnSpc>
                <a:spcPct val="115000"/>
              </a:lnSpc>
              <a:spcBef>
                <a:spcPts val="0"/>
              </a:spcBef>
              <a:spcAft>
                <a:spcPts val="0"/>
              </a:spcAft>
              <a:buClr>
                <a:schemeClr val="dk1"/>
              </a:buClr>
              <a:buSzPts val="1100"/>
              <a:buChar char="●"/>
            </a:pPr>
            <a:r>
              <a:rPr lang="en-US" sz="1100"/>
              <a:t>Driver-reported performance</a:t>
            </a:r>
            <a:endParaRPr sz="1100"/>
          </a:p>
          <a:p>
            <a:pPr indent="-298450" lvl="0" marL="457200" rtl="0" algn="l">
              <a:lnSpc>
                <a:spcPct val="115000"/>
              </a:lnSpc>
              <a:spcBef>
                <a:spcPts val="0"/>
              </a:spcBef>
              <a:spcAft>
                <a:spcPts val="0"/>
              </a:spcAft>
              <a:buClr>
                <a:schemeClr val="dk1"/>
              </a:buClr>
              <a:buSzPts val="1100"/>
              <a:buChar char="●"/>
            </a:pPr>
            <a:r>
              <a:rPr lang="en-US" sz="1100"/>
              <a:t>Unplanned downtime</a:t>
            </a:r>
            <a:endParaRPr sz="1100"/>
          </a:p>
          <a:p>
            <a:pPr indent="0" lvl="0" marL="0" rtl="0" algn="l">
              <a:lnSpc>
                <a:spcPct val="115000"/>
              </a:lnSpc>
              <a:spcBef>
                <a:spcPts val="1400"/>
              </a:spcBef>
              <a:spcAft>
                <a:spcPts val="0"/>
              </a:spcAft>
              <a:buSzPts val="1100"/>
              <a:buNone/>
            </a:pPr>
            <a:r>
              <a:rPr b="1" lang="en-US" sz="1300"/>
              <a:t>Maintenance metrics</a:t>
            </a:r>
            <a:endParaRPr b="1" sz="1300"/>
          </a:p>
          <a:p>
            <a:pPr indent="-298450" lvl="0" marL="457200" rtl="0" algn="l">
              <a:lnSpc>
                <a:spcPct val="115000"/>
              </a:lnSpc>
              <a:spcBef>
                <a:spcPts val="1200"/>
              </a:spcBef>
              <a:spcAft>
                <a:spcPts val="0"/>
              </a:spcAft>
              <a:buClr>
                <a:schemeClr val="dk1"/>
              </a:buClr>
              <a:buSzPts val="1100"/>
              <a:buChar char="●"/>
            </a:pPr>
            <a:r>
              <a:rPr lang="en-US" sz="1100"/>
              <a:t>Fuel filter changes</a:t>
            </a:r>
            <a:endParaRPr sz="1100"/>
          </a:p>
          <a:p>
            <a:pPr indent="-298450" lvl="0" marL="457200" rtl="0" algn="l">
              <a:lnSpc>
                <a:spcPct val="115000"/>
              </a:lnSpc>
              <a:spcBef>
                <a:spcPts val="0"/>
              </a:spcBef>
              <a:spcAft>
                <a:spcPts val="0"/>
              </a:spcAft>
              <a:buClr>
                <a:schemeClr val="dk1"/>
              </a:buClr>
              <a:buSzPts val="1100"/>
              <a:buChar char="●"/>
            </a:pPr>
            <a:r>
              <a:rPr lang="en-US" sz="1100"/>
              <a:t>Injector or seal issues</a:t>
            </a:r>
            <a:endParaRPr sz="1100"/>
          </a:p>
          <a:p>
            <a:pPr indent="-298450" lvl="0" marL="457200" rtl="0" algn="l">
              <a:lnSpc>
                <a:spcPct val="115000"/>
              </a:lnSpc>
              <a:spcBef>
                <a:spcPts val="0"/>
              </a:spcBef>
              <a:spcAft>
                <a:spcPts val="0"/>
              </a:spcAft>
              <a:buClr>
                <a:schemeClr val="dk1"/>
              </a:buClr>
              <a:buSzPts val="1100"/>
              <a:buChar char="●"/>
            </a:pPr>
            <a:r>
              <a:rPr lang="en-US" sz="1100"/>
              <a:t>Oil analysis (optional but powerful)</a:t>
            </a:r>
            <a:endParaRPr sz="1100"/>
          </a:p>
          <a:p>
            <a:pPr indent="-298450" lvl="0" marL="457200" rtl="0" algn="l">
              <a:lnSpc>
                <a:spcPct val="115000"/>
              </a:lnSpc>
              <a:spcBef>
                <a:spcPts val="0"/>
              </a:spcBef>
              <a:spcAft>
                <a:spcPts val="0"/>
              </a:spcAft>
              <a:buClr>
                <a:schemeClr val="dk1"/>
              </a:buClr>
              <a:buSzPts val="1100"/>
              <a:buChar char="●"/>
            </a:pPr>
            <a:r>
              <a:rPr lang="en-US" sz="1100"/>
              <a:t>Maintenance cost deltas</a:t>
            </a:r>
            <a:endParaRPr sz="1100"/>
          </a:p>
          <a:p>
            <a:pPr indent="0" lvl="0" marL="0" rtl="0" algn="l">
              <a:lnSpc>
                <a:spcPct val="115000"/>
              </a:lnSpc>
              <a:spcBef>
                <a:spcPts val="1400"/>
              </a:spcBef>
              <a:spcAft>
                <a:spcPts val="0"/>
              </a:spcAft>
              <a:buSzPts val="1100"/>
              <a:buNone/>
            </a:pPr>
            <a:r>
              <a:rPr b="1" lang="en-US" sz="1300"/>
              <a:t>Environmental metrics</a:t>
            </a:r>
            <a:endParaRPr b="1" sz="1300"/>
          </a:p>
          <a:p>
            <a:pPr indent="-298450" lvl="0" marL="457200" rtl="0" algn="l">
              <a:lnSpc>
                <a:spcPct val="115000"/>
              </a:lnSpc>
              <a:spcBef>
                <a:spcPts val="1200"/>
              </a:spcBef>
              <a:spcAft>
                <a:spcPts val="0"/>
              </a:spcAft>
              <a:buClr>
                <a:schemeClr val="dk1"/>
              </a:buClr>
              <a:buSzPts val="1100"/>
              <a:buChar char="●"/>
            </a:pPr>
            <a:r>
              <a:rPr lang="en-US" sz="1100"/>
              <a:t>GHG reductions (well-to-wheel, if possible)</a:t>
            </a:r>
            <a:endParaRPr sz="1100"/>
          </a:p>
          <a:p>
            <a:pPr indent="-298450" lvl="0" marL="457200" rtl="0" algn="l">
              <a:lnSpc>
                <a:spcPct val="115000"/>
              </a:lnSpc>
              <a:spcBef>
                <a:spcPts val="0"/>
              </a:spcBef>
              <a:spcAft>
                <a:spcPts val="0"/>
              </a:spcAft>
              <a:buClr>
                <a:schemeClr val="dk1"/>
              </a:buClr>
              <a:buSzPts val="1100"/>
              <a:buChar char="●"/>
            </a:pPr>
            <a:r>
              <a:rPr lang="en-US" sz="1100"/>
              <a:t>Criteria pollutant proxy indicators (idle smoothness, smoke)</a:t>
            </a:r>
            <a:endParaRPr sz="1100"/>
          </a:p>
          <a:p>
            <a:pPr indent="0" lvl="0" marL="0" rtl="0" algn="l">
              <a:lnSpc>
                <a:spcPct val="115000"/>
              </a:lnSpc>
              <a:spcBef>
                <a:spcPts val="1400"/>
              </a:spcBef>
              <a:spcAft>
                <a:spcPts val="0"/>
              </a:spcAft>
              <a:buSzPts val="1100"/>
              <a:buNone/>
            </a:pPr>
            <a:r>
              <a:rPr b="1" lang="en-US" sz="1300"/>
              <a:t>Cost metrics</a:t>
            </a:r>
            <a:endParaRPr b="1" sz="1300"/>
          </a:p>
          <a:p>
            <a:pPr indent="-298450" lvl="0" marL="457200" rtl="0" algn="l">
              <a:lnSpc>
                <a:spcPct val="115000"/>
              </a:lnSpc>
              <a:spcBef>
                <a:spcPts val="1200"/>
              </a:spcBef>
              <a:spcAft>
                <a:spcPts val="0"/>
              </a:spcAft>
              <a:buClr>
                <a:schemeClr val="dk1"/>
              </a:buClr>
              <a:buSzPts val="1100"/>
              <a:buChar char="●"/>
            </a:pPr>
            <a:r>
              <a:rPr lang="en-US" sz="1100"/>
              <a:t>Fuel price vs. ULSD</a:t>
            </a:r>
            <a:endParaRPr sz="1100"/>
          </a:p>
          <a:p>
            <a:pPr indent="-298450" lvl="0" marL="457200" rtl="0" algn="l">
              <a:lnSpc>
                <a:spcPct val="115000"/>
              </a:lnSpc>
              <a:spcBef>
                <a:spcPts val="0"/>
              </a:spcBef>
              <a:spcAft>
                <a:spcPts val="0"/>
              </a:spcAft>
              <a:buClr>
                <a:schemeClr val="dk1"/>
              </a:buClr>
              <a:buSzPts val="1100"/>
              <a:buChar char="●"/>
            </a:pPr>
            <a:r>
              <a:rPr lang="en-US" sz="1100"/>
              <a:t>Cost per ton of CO₂e reduced</a:t>
            </a:r>
            <a:endParaRPr sz="1100"/>
          </a:p>
          <a:p>
            <a:pPr indent="-298450" lvl="0" marL="457200" rtl="0" algn="l">
              <a:lnSpc>
                <a:spcPct val="115000"/>
              </a:lnSpc>
              <a:spcBef>
                <a:spcPts val="0"/>
              </a:spcBef>
              <a:spcAft>
                <a:spcPts val="0"/>
              </a:spcAft>
              <a:buClr>
                <a:schemeClr val="dk1"/>
              </a:buClr>
              <a:buSzPts val="1100"/>
              <a:buChar char="●"/>
            </a:pPr>
            <a:r>
              <a:rPr lang="en-US" sz="1100"/>
              <a:t>Admin/procurement burden</a:t>
            </a:r>
            <a:endParaRPr sz="1100"/>
          </a:p>
          <a:p>
            <a:pPr indent="0" lvl="0" marL="0" rtl="0" algn="l">
              <a:lnSpc>
                <a:spcPct val="115000"/>
              </a:lnSpc>
              <a:spcBef>
                <a:spcPts val="1200"/>
              </a:spcBef>
              <a:spcAft>
                <a:spcPts val="0"/>
              </a:spcAft>
              <a:buSzPts val="1100"/>
              <a:buNone/>
            </a:pPr>
            <a:r>
              <a:rPr lang="en-US" sz="1100"/>
              <a:t>📌 Build a simple </a:t>
            </a:r>
            <a:r>
              <a:rPr b="1" lang="en-US" sz="1100"/>
              <a:t>pre-pilot baseline</a:t>
            </a:r>
            <a:r>
              <a:rPr lang="en-US" sz="1100"/>
              <a:t> using the same vehicles on ULSD.</a:t>
            </a:r>
            <a:endParaRPr sz="1100"/>
          </a:p>
          <a:p>
            <a:pPr indent="0" lvl="0" marL="0" rtl="0" algn="l">
              <a:spcBef>
                <a:spcPts val="1200"/>
              </a:spcBef>
              <a:spcAft>
                <a:spcPts val="0"/>
              </a:spcAft>
              <a:buSzPts val="1400"/>
              <a:buNone/>
            </a:pPr>
            <a:r>
              <a:t/>
            </a:r>
            <a:endParaRPr/>
          </a:p>
          <a:p>
            <a:pPr indent="0" lvl="0" marL="0" rtl="0" algn="l">
              <a:lnSpc>
                <a:spcPct val="115000"/>
              </a:lnSpc>
              <a:spcBef>
                <a:spcPts val="1200"/>
              </a:spcBef>
              <a:spcAft>
                <a:spcPts val="0"/>
              </a:spcAft>
              <a:buSzPts val="1100"/>
              <a:buNone/>
            </a:pPr>
            <a:r>
              <a:rPr lang="en-US"/>
              <a:t>Ask:</a:t>
            </a:r>
            <a:endParaRPr/>
          </a:p>
          <a:p>
            <a:pPr indent="-298450" lvl="0" marL="457200" rtl="0" algn="l">
              <a:lnSpc>
                <a:spcPct val="115000"/>
              </a:lnSpc>
              <a:spcBef>
                <a:spcPts val="1200"/>
              </a:spcBef>
              <a:spcAft>
                <a:spcPts val="0"/>
              </a:spcAft>
              <a:buClr>
                <a:schemeClr val="dk1"/>
              </a:buClr>
              <a:buSzPts val="1100"/>
              <a:buChar char="●"/>
            </a:pPr>
            <a:r>
              <a:rPr lang="en-US"/>
              <a:t>Did vehicles operate normally?</a:t>
            </a:r>
            <a:endParaRPr/>
          </a:p>
          <a:p>
            <a:pPr indent="-298450" lvl="0" marL="457200" rtl="0" algn="l">
              <a:lnSpc>
                <a:spcPct val="115000"/>
              </a:lnSpc>
              <a:spcBef>
                <a:spcPts val="0"/>
              </a:spcBef>
              <a:spcAft>
                <a:spcPts val="0"/>
              </a:spcAft>
              <a:buClr>
                <a:schemeClr val="dk1"/>
              </a:buClr>
              <a:buSzPts val="1100"/>
              <a:buChar char="●"/>
            </a:pPr>
            <a:r>
              <a:rPr lang="en-US"/>
              <a:t>Were there measurable maintenance impacts?</a:t>
            </a:r>
            <a:endParaRPr/>
          </a:p>
          <a:p>
            <a:pPr indent="-298450" lvl="0" marL="457200" rtl="0" algn="l">
              <a:lnSpc>
                <a:spcPct val="115000"/>
              </a:lnSpc>
              <a:spcBef>
                <a:spcPts val="0"/>
              </a:spcBef>
              <a:spcAft>
                <a:spcPts val="0"/>
              </a:spcAft>
              <a:buClr>
                <a:schemeClr val="dk1"/>
              </a:buClr>
              <a:buSzPts val="1100"/>
              <a:buChar char="●"/>
            </a:pPr>
            <a:r>
              <a:rPr lang="en-US"/>
              <a:t>Were emissions benefits credible and defensible?</a:t>
            </a:r>
            <a:endParaRPr/>
          </a:p>
          <a:p>
            <a:pPr indent="-298450" lvl="0" marL="457200" rtl="0" algn="l">
              <a:lnSpc>
                <a:spcPct val="115000"/>
              </a:lnSpc>
              <a:spcBef>
                <a:spcPts val="0"/>
              </a:spcBef>
              <a:spcAft>
                <a:spcPts val="0"/>
              </a:spcAft>
              <a:buClr>
                <a:schemeClr val="dk1"/>
              </a:buClr>
              <a:buSzPts val="1100"/>
              <a:buChar char="●"/>
            </a:pPr>
            <a:r>
              <a:rPr lang="en-US"/>
              <a:t>Was procurement scalable?</a:t>
            </a:r>
            <a:endParaRPr/>
          </a:p>
          <a:p>
            <a:pPr indent="-298450" lvl="0" marL="457200" rtl="0" algn="l">
              <a:lnSpc>
                <a:spcPct val="115000"/>
              </a:lnSpc>
              <a:spcBef>
                <a:spcPts val="0"/>
              </a:spcBef>
              <a:spcAft>
                <a:spcPts val="0"/>
              </a:spcAft>
              <a:buClr>
                <a:schemeClr val="dk1"/>
              </a:buClr>
              <a:buSzPts val="1100"/>
              <a:buChar char="●"/>
            </a:pPr>
            <a:r>
              <a:rPr lang="en-US"/>
              <a:t>What would change at 2× or 5× volume?</a:t>
            </a:r>
            <a:endParaRPr/>
          </a:p>
          <a:p>
            <a:pPr indent="0" lvl="0" marL="0" rtl="0" algn="ctr">
              <a:lnSpc>
                <a:spcPct val="115000"/>
              </a:lnSpc>
              <a:spcBef>
                <a:spcPts val="1200"/>
              </a:spcBef>
              <a:spcAft>
                <a:spcPts val="0"/>
              </a:spcAft>
              <a:buNone/>
            </a:pPr>
            <a:r>
              <a:t/>
            </a:r>
            <a:endParaRPr>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US" sz="1800">
                <a:latin typeface="Times New Roman"/>
                <a:ea typeface="Times New Roman"/>
                <a:cs typeface="Times New Roman"/>
                <a:sym typeface="Times New Roman"/>
              </a:rPr>
              <a:t>2. Choose the </a:t>
            </a:r>
            <a:r>
              <a:rPr b="1" i="1" lang="en-US" sz="1800">
                <a:latin typeface="Times New Roman"/>
                <a:ea typeface="Times New Roman"/>
                <a:cs typeface="Times New Roman"/>
                <a:sym typeface="Times New Roman"/>
              </a:rPr>
              <a:t>right</a:t>
            </a:r>
            <a:r>
              <a:rPr b="1" lang="en-US" sz="1800">
                <a:latin typeface="Times New Roman"/>
                <a:ea typeface="Times New Roman"/>
                <a:cs typeface="Times New Roman"/>
                <a:sym typeface="Times New Roman"/>
              </a:rPr>
              <a:t> vehicles (this matters a lot)</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None/>
            </a:pPr>
            <a:r>
              <a:rPr lang="en-US">
                <a:latin typeface="Times New Roman"/>
                <a:ea typeface="Times New Roman"/>
                <a:cs typeface="Times New Roman"/>
                <a:sym typeface="Times New Roman"/>
              </a:rPr>
              <a:t>Don’t pilot on everything. Be selective.</a:t>
            </a:r>
            <a:endParaRPr>
              <a:latin typeface="Times New Roman"/>
              <a:ea typeface="Times New Roman"/>
              <a:cs typeface="Times New Roman"/>
              <a:sym typeface="Times New Roman"/>
            </a:endParaRPr>
          </a:p>
          <a:p>
            <a:pPr indent="0" lvl="0" marL="0" rtl="0" algn="l">
              <a:lnSpc>
                <a:spcPct val="115000"/>
              </a:lnSpc>
              <a:spcBef>
                <a:spcPts val="800"/>
              </a:spcBef>
              <a:spcAft>
                <a:spcPts val="0"/>
              </a:spcAft>
              <a:buNone/>
            </a:pPr>
            <a:r>
              <a:rPr b="1" lang="en-US">
                <a:latin typeface="Times New Roman"/>
                <a:ea typeface="Times New Roman"/>
                <a:cs typeface="Times New Roman"/>
                <a:sym typeface="Times New Roman"/>
              </a:rPr>
              <a:t>Best candidates</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High fuel users (refuse, transit, snow plows, regional haul)</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Vehicles with </a:t>
            </a:r>
            <a:r>
              <a:rPr b="1" lang="en-US" sz="1100">
                <a:latin typeface="Times New Roman"/>
                <a:ea typeface="Times New Roman"/>
                <a:cs typeface="Times New Roman"/>
                <a:sym typeface="Times New Roman"/>
              </a:rPr>
              <a:t>predictable duty cycles</a:t>
            </a:r>
            <a:endParaRPr b="1"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Engines with </a:t>
            </a:r>
            <a:r>
              <a:rPr b="1" lang="en-US" sz="1100">
                <a:latin typeface="Times New Roman"/>
                <a:ea typeface="Times New Roman"/>
                <a:cs typeface="Times New Roman"/>
                <a:sym typeface="Times New Roman"/>
              </a:rPr>
              <a:t>OEM approval for RD (ASTM D975)</a:t>
            </a:r>
            <a:endParaRPr b="1"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US">
                <a:latin typeface="Times New Roman"/>
                <a:ea typeface="Times New Roman"/>
                <a:cs typeface="Times New Roman"/>
                <a:sym typeface="Times New Roman"/>
              </a:rPr>
              <a:t>Avoid</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Rare or legacy engines with unclear fuel tolerance</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Vehicles with inconsistent fueling locations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Low-use vehicles (you won’t get meaningful data)</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US"/>
              <a:t>👉</a:t>
            </a:r>
            <a:r>
              <a:rPr lang="en-US">
                <a:latin typeface="Times New Roman"/>
                <a:ea typeface="Times New Roman"/>
                <a:cs typeface="Times New Roman"/>
                <a:sym typeface="Times New Roman"/>
              </a:rPr>
              <a:t> Tip: Pick </a:t>
            </a:r>
            <a:r>
              <a:rPr b="1" lang="en-US">
                <a:latin typeface="Times New Roman"/>
                <a:ea typeface="Times New Roman"/>
                <a:cs typeface="Times New Roman"/>
                <a:sym typeface="Times New Roman"/>
              </a:rPr>
              <a:t>10–20% of a homogeneous sub-fleet</a:t>
            </a:r>
            <a:r>
              <a:rPr lang="en-US">
                <a:latin typeface="Times New Roman"/>
                <a:ea typeface="Times New Roman"/>
                <a:cs typeface="Times New Roman"/>
                <a:sym typeface="Times New Roman"/>
              </a:rPr>
              <a:t> rather than a random sample.</a:t>
            </a:r>
            <a:endParaRPr>
              <a:latin typeface="Times New Roman"/>
              <a:ea typeface="Times New Roman"/>
              <a:cs typeface="Times New Roman"/>
              <a:sym typeface="Times New Roman"/>
            </a:endParaRPr>
          </a:p>
          <a:p>
            <a:pPr indent="0" lvl="0" marL="0" rtl="0" algn="l">
              <a:lnSpc>
                <a:spcPct val="115000"/>
              </a:lnSpc>
              <a:spcBef>
                <a:spcPts val="1200"/>
              </a:spcBef>
              <a:spcAft>
                <a:spcPts val="0"/>
              </a:spcAft>
              <a:buNone/>
            </a:pPr>
            <a:r>
              <a:t/>
            </a:r>
            <a:endParaRPr/>
          </a:p>
          <a:p>
            <a:pPr indent="0" lvl="0" marL="0" rtl="0" algn="l">
              <a:spcBef>
                <a:spcPts val="1200"/>
              </a:spcBef>
              <a:spcAft>
                <a:spcPts val="0"/>
              </a:spcAft>
              <a:buSzPts val="1400"/>
              <a:buNone/>
            </a:pPr>
            <a:r>
              <a:t/>
            </a:r>
            <a:endParaRPr/>
          </a:p>
          <a:p>
            <a:pPr indent="0" lvl="0" marL="0" rtl="0" algn="l">
              <a:lnSpc>
                <a:spcPct val="100000"/>
              </a:lnSpc>
              <a:spcBef>
                <a:spcPts val="0"/>
              </a:spcBef>
              <a:spcAft>
                <a:spcPts val="0"/>
              </a:spcAft>
              <a:buSzPts val="1400"/>
              <a:buNone/>
            </a:pPr>
            <a:r>
              <a:t/>
            </a:r>
            <a:endParaRPr i="1" sz="1100"/>
          </a:p>
        </p:txBody>
      </p:sp>
      <p:sp>
        <p:nvSpPr>
          <p:cNvPr id="1123" name="Google Shape;1123;g38691aa2693_0_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39ff65c7176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2" name="Google Shape;1132;g39ff65c717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800">
                <a:latin typeface="Times New Roman"/>
                <a:ea typeface="Times New Roman"/>
                <a:cs typeface="Times New Roman"/>
                <a:sym typeface="Times New Roman"/>
              </a:rPr>
              <a:t>Confirm fuel specs and supply chain </a:t>
            </a:r>
            <a:r>
              <a:rPr b="1" i="1" lang="en-US" sz="1800">
                <a:latin typeface="Times New Roman"/>
                <a:ea typeface="Times New Roman"/>
                <a:cs typeface="Times New Roman"/>
                <a:sym typeface="Times New Roman"/>
              </a:rPr>
              <a:t>before</a:t>
            </a:r>
            <a:r>
              <a:rPr b="1" lang="en-US" sz="1800">
                <a:latin typeface="Times New Roman"/>
                <a:ea typeface="Times New Roman"/>
                <a:cs typeface="Times New Roman"/>
                <a:sym typeface="Times New Roman"/>
              </a:rPr>
              <a:t> launch</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a:latin typeface="Times New Roman"/>
                <a:ea typeface="Times New Roman"/>
                <a:cs typeface="Times New Roman"/>
                <a:sym typeface="Times New Roman"/>
              </a:rPr>
              <a:t>Renewable diesel ≠ biodiesel, and confusion here causes problems.</a:t>
            </a:r>
            <a:endParaRPr>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b="1" lang="en-US">
                <a:latin typeface="Times New Roman"/>
                <a:ea typeface="Times New Roman"/>
                <a:cs typeface="Times New Roman"/>
                <a:sym typeface="Times New Roman"/>
              </a:rPr>
              <a:t>You need to lock down</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Fuel meets </a:t>
            </a:r>
            <a:r>
              <a:rPr b="1" lang="en-US" sz="1100">
                <a:latin typeface="Times New Roman"/>
                <a:ea typeface="Times New Roman"/>
                <a:cs typeface="Times New Roman"/>
                <a:sym typeface="Times New Roman"/>
              </a:rPr>
              <a:t>ASTM D975</a:t>
            </a:r>
            <a:r>
              <a:rPr lang="en-US" sz="1100">
                <a:latin typeface="Times New Roman"/>
                <a:ea typeface="Times New Roman"/>
                <a:cs typeface="Times New Roman"/>
                <a:sym typeface="Times New Roman"/>
              </a:rPr>
              <a:t> (not D6751)</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b="1" lang="en-US" sz="1100">
                <a:latin typeface="Times New Roman"/>
                <a:ea typeface="Times New Roman"/>
                <a:cs typeface="Times New Roman"/>
                <a:sym typeface="Times New Roman"/>
              </a:rPr>
              <a:t>Feedstock and CI score</a:t>
            </a:r>
            <a:r>
              <a:rPr lang="en-US" sz="1100">
                <a:latin typeface="Times New Roman"/>
                <a:ea typeface="Times New Roman"/>
                <a:cs typeface="Times New Roman"/>
                <a:sym typeface="Times New Roman"/>
              </a:rPr>
              <a:t> (if emissions accounting matters)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Additive package (especially lubricity)</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Cold weather operability (cloud point, pour point)</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US">
                <a:latin typeface="Times New Roman"/>
                <a:ea typeface="Times New Roman"/>
                <a:cs typeface="Times New Roman"/>
                <a:sym typeface="Times New Roman"/>
              </a:rPr>
              <a:t>Evaluate</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Can the supplier deliver consistently?</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Is this a spot purchase or a contract?</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What happens if supply is interrupted mid-pilot?</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a:t>⚠️</a:t>
            </a:r>
            <a:r>
              <a:rPr lang="en-US">
                <a:latin typeface="Times New Roman"/>
                <a:ea typeface="Times New Roman"/>
                <a:cs typeface="Times New Roman"/>
                <a:sym typeface="Times New Roman"/>
              </a:rPr>
              <a:t> A pilot that dies due to fuel availability is not a “failed fuel”—it’s a procurement failure.</a:t>
            </a:r>
            <a:endParaRPr>
              <a:latin typeface="Times New Roman"/>
              <a:ea typeface="Times New Roman"/>
              <a:cs typeface="Times New Roman"/>
              <a:sym typeface="Times New Roman"/>
            </a:endParaRPr>
          </a:p>
          <a:p>
            <a:pPr indent="0" lvl="0" marL="0" rtl="0" algn="ctr">
              <a:lnSpc>
                <a:spcPct val="115000"/>
              </a:lnSpc>
              <a:spcBef>
                <a:spcPts val="800"/>
              </a:spcBef>
              <a:spcAft>
                <a:spcPts val="0"/>
              </a:spcAft>
              <a:buClr>
                <a:schemeClr val="dk1"/>
              </a:buClr>
              <a:buSzPts val="1100"/>
              <a:buFont typeface="Arial"/>
              <a:buNone/>
            </a:pPr>
            <a:r>
              <a:t/>
            </a:r>
            <a:endParaRPr>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US" sz="1800">
                <a:latin typeface="Times New Roman"/>
                <a:ea typeface="Times New Roman"/>
                <a:cs typeface="Times New Roman"/>
                <a:sym typeface="Times New Roman"/>
              </a:rPr>
              <a:t>4. Storage, handling, and fueling logistics</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a:latin typeface="Times New Roman"/>
                <a:ea typeface="Times New Roman"/>
                <a:cs typeface="Times New Roman"/>
                <a:sym typeface="Times New Roman"/>
              </a:rPr>
              <a:t>Most fleets underestimate this part.</a:t>
            </a:r>
            <a:endParaRPr>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b="1" lang="en-US">
                <a:latin typeface="Times New Roman"/>
                <a:ea typeface="Times New Roman"/>
                <a:cs typeface="Times New Roman"/>
                <a:sym typeface="Times New Roman"/>
              </a:rPr>
              <a:t>Assess</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Existing tanks: compatibility, cleaning needs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Shared tanks vs. dedicated RD tanks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Risk of cross-contamination (esp. with biodiesel blends)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Winter storage practices</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US">
                <a:latin typeface="Times New Roman"/>
                <a:ea typeface="Times New Roman"/>
                <a:cs typeface="Times New Roman"/>
                <a:sym typeface="Times New Roman"/>
              </a:rPr>
              <a:t>Decision to make</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Do you need a </a:t>
            </a:r>
            <a:r>
              <a:rPr b="1" lang="en-US" sz="1100">
                <a:latin typeface="Times New Roman"/>
                <a:ea typeface="Times New Roman"/>
                <a:cs typeface="Times New Roman"/>
                <a:sym typeface="Times New Roman"/>
              </a:rPr>
              <a:t>dedicated tank</a:t>
            </a:r>
            <a:r>
              <a:rPr lang="en-US" sz="1100">
                <a:latin typeface="Times New Roman"/>
                <a:ea typeface="Times New Roman"/>
                <a:cs typeface="Times New Roman"/>
                <a:sym typeface="Times New Roman"/>
              </a:rPr>
              <a:t> for clean data?</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Or is “drop-in use” part of what you’re testing?</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a:latin typeface="Times New Roman"/>
                <a:ea typeface="Times New Roman"/>
                <a:cs typeface="Times New Roman"/>
                <a:sym typeface="Times New Roman"/>
              </a:rPr>
              <a:t>If your long-term goal is drop-in adoption, your pilot should reflect that reality.</a:t>
            </a:r>
            <a:endParaRPr>
              <a:latin typeface="Times New Roman"/>
              <a:ea typeface="Times New Roman"/>
              <a:cs typeface="Times New Roman"/>
              <a:sym typeface="Times New Roman"/>
            </a:endParaRPr>
          </a:p>
          <a:p>
            <a:pPr indent="0" lvl="0" marL="0" rtl="0" algn="l">
              <a:lnSpc>
                <a:spcPct val="100000"/>
              </a:lnSpc>
              <a:spcBef>
                <a:spcPts val="800"/>
              </a:spcBef>
              <a:spcAft>
                <a:spcPts val="0"/>
              </a:spcAft>
              <a:buSzPts val="1400"/>
              <a:buNone/>
            </a:pPr>
            <a:r>
              <a:t/>
            </a:r>
            <a:endParaRPr i="1" sz="1100"/>
          </a:p>
        </p:txBody>
      </p:sp>
      <p:sp>
        <p:nvSpPr>
          <p:cNvPr id="1133" name="Google Shape;1133;g39ff65c717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3bcf8fbed91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3" name="Google Shape;1143;g3bcf8fbed91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800">
                <a:latin typeface="Times New Roman"/>
                <a:ea typeface="Times New Roman"/>
                <a:cs typeface="Times New Roman"/>
                <a:sym typeface="Times New Roman"/>
              </a:rPr>
              <a:t>Train drivers and mechanics (don’t skip this)</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a:latin typeface="Times New Roman"/>
                <a:ea typeface="Times New Roman"/>
                <a:cs typeface="Times New Roman"/>
                <a:sym typeface="Times New Roman"/>
              </a:rPr>
              <a:t>Most “issues” in pilots are actually communication failures.</a:t>
            </a:r>
            <a:endParaRPr>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b="1" lang="en-US">
                <a:latin typeface="Times New Roman"/>
                <a:ea typeface="Times New Roman"/>
                <a:cs typeface="Times New Roman"/>
                <a:sym typeface="Times New Roman"/>
              </a:rPr>
              <a:t>Do a short briefing covering</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What RD is (and isn’t)</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What to report and how</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What </a:t>
            </a:r>
            <a:r>
              <a:rPr i="1" lang="en-US" sz="1100">
                <a:latin typeface="Times New Roman"/>
                <a:ea typeface="Times New Roman"/>
                <a:cs typeface="Times New Roman"/>
                <a:sym typeface="Times New Roman"/>
              </a:rPr>
              <a:t>not</a:t>
            </a:r>
            <a:r>
              <a:rPr lang="en-US" sz="1100">
                <a:latin typeface="Times New Roman"/>
                <a:ea typeface="Times New Roman"/>
                <a:cs typeface="Times New Roman"/>
                <a:sym typeface="Times New Roman"/>
              </a:rPr>
              <a:t> to change (no driving behavior changes)</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a:latin typeface="Times New Roman"/>
                <a:ea typeface="Times New Roman"/>
                <a:cs typeface="Times New Roman"/>
                <a:sym typeface="Times New Roman"/>
              </a:rPr>
              <a:t>Mechanics should know:</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Expected filter behavior</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What’s normal vs. a real problem</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Who to escalate concerns to</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a:latin typeface="Times New Roman"/>
                <a:ea typeface="Times New Roman"/>
                <a:cs typeface="Times New Roman"/>
                <a:sym typeface="Times New Roman"/>
              </a:rPr>
              <a:t>If staff don’t trust the fuel, your data will be garbage.</a:t>
            </a:r>
            <a:endParaRPr>
              <a:latin typeface="Times New Roman"/>
              <a:ea typeface="Times New Roman"/>
              <a:cs typeface="Times New Roman"/>
              <a:sym typeface="Times New Roman"/>
            </a:endParaRPr>
          </a:p>
          <a:p>
            <a:pPr indent="0" lvl="0" marL="0" rtl="0" algn="ctr">
              <a:lnSpc>
                <a:spcPct val="115000"/>
              </a:lnSpc>
              <a:spcBef>
                <a:spcPts val="800"/>
              </a:spcBef>
              <a:spcAft>
                <a:spcPts val="0"/>
              </a:spcAft>
              <a:buClr>
                <a:schemeClr val="dk1"/>
              </a:buClr>
              <a:buSzPts val="1100"/>
              <a:buFont typeface="Arial"/>
              <a:buNone/>
            </a:pPr>
            <a:r>
              <a:t/>
            </a:r>
            <a:endParaRPr>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US" sz="1800">
                <a:latin typeface="Times New Roman"/>
                <a:ea typeface="Times New Roman"/>
                <a:cs typeface="Times New Roman"/>
                <a:sym typeface="Times New Roman"/>
              </a:rPr>
              <a:t>7. Duration: long enough to be real, short enough to manage</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b="1" lang="en-US">
                <a:latin typeface="Times New Roman"/>
                <a:ea typeface="Times New Roman"/>
                <a:cs typeface="Times New Roman"/>
                <a:sym typeface="Times New Roman"/>
              </a:rPr>
              <a:t>Sweet spot:</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b="1" lang="en-US" sz="1100">
                <a:latin typeface="Times New Roman"/>
                <a:ea typeface="Times New Roman"/>
                <a:cs typeface="Times New Roman"/>
                <a:sym typeface="Times New Roman"/>
              </a:rPr>
              <a:t>3–6 months</a:t>
            </a:r>
            <a:r>
              <a:rPr lang="en-US" sz="1100">
                <a:latin typeface="Times New Roman"/>
                <a:ea typeface="Times New Roman"/>
                <a:cs typeface="Times New Roman"/>
                <a:sym typeface="Times New Roman"/>
              </a:rPr>
              <a:t>, or</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b="1" lang="en-US" sz="1100">
                <a:latin typeface="Times New Roman"/>
                <a:ea typeface="Times New Roman"/>
                <a:cs typeface="Times New Roman"/>
                <a:sym typeface="Times New Roman"/>
              </a:rPr>
              <a:t>One full season</a:t>
            </a:r>
            <a:r>
              <a:rPr lang="en-US" sz="1100">
                <a:latin typeface="Times New Roman"/>
                <a:ea typeface="Times New Roman"/>
                <a:cs typeface="Times New Roman"/>
                <a:sym typeface="Times New Roman"/>
              </a:rPr>
              <a:t> (especially winter)</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a:latin typeface="Times New Roman"/>
                <a:ea typeface="Times New Roman"/>
                <a:cs typeface="Times New Roman"/>
                <a:sym typeface="Times New Roman"/>
              </a:rPr>
              <a:t>Avoid:</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&lt;30 days (too short)</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Open-ended pilots (decision paralysis)</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US" sz="1800">
                <a:latin typeface="Times New Roman"/>
                <a:ea typeface="Times New Roman"/>
                <a:cs typeface="Times New Roman"/>
                <a:sym typeface="Times New Roman"/>
              </a:rPr>
              <a:t>Duration: long enough to be real, short enough to manage</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None/>
            </a:pPr>
            <a:r>
              <a:rPr b="1" lang="en-US">
                <a:latin typeface="Times New Roman"/>
                <a:ea typeface="Times New Roman"/>
                <a:cs typeface="Times New Roman"/>
                <a:sym typeface="Times New Roman"/>
              </a:rPr>
              <a:t>Sweet spot:</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b="1" lang="en-US" sz="1100">
                <a:latin typeface="Times New Roman"/>
                <a:ea typeface="Times New Roman"/>
                <a:cs typeface="Times New Roman"/>
                <a:sym typeface="Times New Roman"/>
              </a:rPr>
              <a:t>3–6 months</a:t>
            </a:r>
            <a:r>
              <a:rPr lang="en-US" sz="1100">
                <a:latin typeface="Times New Roman"/>
                <a:ea typeface="Times New Roman"/>
                <a:cs typeface="Times New Roman"/>
                <a:sym typeface="Times New Roman"/>
              </a:rPr>
              <a:t>, or</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b="1" lang="en-US" sz="1100">
                <a:latin typeface="Times New Roman"/>
                <a:ea typeface="Times New Roman"/>
                <a:cs typeface="Times New Roman"/>
                <a:sym typeface="Times New Roman"/>
              </a:rPr>
              <a:t>One full season</a:t>
            </a:r>
            <a:r>
              <a:rPr lang="en-US" sz="1100">
                <a:latin typeface="Times New Roman"/>
                <a:ea typeface="Times New Roman"/>
                <a:cs typeface="Times New Roman"/>
                <a:sym typeface="Times New Roman"/>
              </a:rPr>
              <a:t> (especially winter)</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US">
                <a:latin typeface="Times New Roman"/>
                <a:ea typeface="Times New Roman"/>
                <a:cs typeface="Times New Roman"/>
                <a:sym typeface="Times New Roman"/>
              </a:rPr>
              <a:t>Avoid:</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&lt;30 days (too short)</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Open-ended pilots (decision paralysis)</a:t>
            </a:r>
            <a:endParaRPr sz="110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US" sz="1800">
                <a:latin typeface="Times New Roman"/>
                <a:ea typeface="Times New Roman"/>
                <a:cs typeface="Times New Roman"/>
                <a:sym typeface="Times New Roman"/>
              </a:rPr>
              <a:t>8. Plan the evaluation </a:t>
            </a:r>
            <a:r>
              <a:rPr b="1" i="1" lang="en-US" sz="1800">
                <a:latin typeface="Times New Roman"/>
                <a:ea typeface="Times New Roman"/>
                <a:cs typeface="Times New Roman"/>
                <a:sym typeface="Times New Roman"/>
              </a:rPr>
              <a:t>before</a:t>
            </a:r>
            <a:r>
              <a:rPr b="1" lang="en-US" sz="1800">
                <a:latin typeface="Times New Roman"/>
                <a:ea typeface="Times New Roman"/>
                <a:cs typeface="Times New Roman"/>
                <a:sym typeface="Times New Roman"/>
              </a:rPr>
              <a:t> the pilot starts</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None/>
            </a:pPr>
            <a:r>
              <a:rPr lang="en-US">
                <a:latin typeface="Times New Roman"/>
                <a:ea typeface="Times New Roman"/>
                <a:cs typeface="Times New Roman"/>
                <a:sym typeface="Times New Roman"/>
              </a:rPr>
              <a:t>Have a simple evaluation framework ready to go.</a:t>
            </a:r>
            <a:endParaRPr>
              <a:latin typeface="Times New Roman"/>
              <a:ea typeface="Times New Roman"/>
              <a:cs typeface="Times New Roman"/>
              <a:sym typeface="Times New Roman"/>
            </a:endParaRPr>
          </a:p>
          <a:p>
            <a:pPr indent="0" lvl="0" marL="0" rtl="0" algn="l">
              <a:lnSpc>
                <a:spcPct val="115000"/>
              </a:lnSpc>
              <a:spcBef>
                <a:spcPts val="800"/>
              </a:spcBef>
              <a:spcAft>
                <a:spcPts val="0"/>
              </a:spcAft>
              <a:buNone/>
            </a:pPr>
            <a:r>
              <a:rPr lang="en-US">
                <a:latin typeface="Times New Roman"/>
                <a:ea typeface="Times New Roman"/>
                <a:cs typeface="Times New Roman"/>
                <a:sym typeface="Times New Roman"/>
              </a:rPr>
              <a:t>Ask:</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Did vehicles operate normally?</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Were there measurable maintenance impacts?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Were emissions benefits credible and defensible?</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Was procurement scalable?</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What would change at 2× or 5× volume?</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US">
                <a:latin typeface="Times New Roman"/>
                <a:ea typeface="Times New Roman"/>
                <a:cs typeface="Times New Roman"/>
                <a:sym typeface="Times New Roman"/>
              </a:rPr>
              <a:t>End with a </a:t>
            </a:r>
            <a:r>
              <a:rPr b="1" lang="en-US">
                <a:latin typeface="Times New Roman"/>
                <a:ea typeface="Times New Roman"/>
                <a:cs typeface="Times New Roman"/>
                <a:sym typeface="Times New Roman"/>
              </a:rPr>
              <a:t>clear recommendation</a:t>
            </a:r>
            <a:r>
              <a:rPr lang="en-US">
                <a:latin typeface="Times New Roman"/>
                <a:ea typeface="Times New Roman"/>
                <a:cs typeface="Times New Roman"/>
                <a:sym typeface="Times New Roman"/>
              </a:rPr>
              <a:t>:</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Scale</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Scale with conditions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Pause / redesign</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Do not proceed</a:t>
            </a:r>
            <a:endParaRPr sz="1100">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i="1" sz="1100"/>
          </a:p>
        </p:txBody>
      </p:sp>
      <p:sp>
        <p:nvSpPr>
          <p:cNvPr id="1144" name="Google Shape;1144;g3bcf8fbed91_0_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g38691aa2693_0_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3" name="Google Shape;1153;g38691aa2693_0_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sz="1800">
                <a:latin typeface="Times New Roman"/>
                <a:ea typeface="Times New Roman"/>
                <a:cs typeface="Times New Roman"/>
                <a:sym typeface="Times New Roman"/>
              </a:rPr>
              <a:t>Train drivers and mechanics (don’t skip this)</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lang="en-US">
                <a:latin typeface="Times New Roman"/>
                <a:ea typeface="Times New Roman"/>
                <a:cs typeface="Times New Roman"/>
                <a:sym typeface="Times New Roman"/>
              </a:rPr>
              <a:t>Most “issues” in pilots are actually communication failures.</a:t>
            </a:r>
            <a:endParaRPr>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b="1" lang="en-US">
                <a:latin typeface="Times New Roman"/>
                <a:ea typeface="Times New Roman"/>
                <a:cs typeface="Times New Roman"/>
                <a:sym typeface="Times New Roman"/>
              </a:rPr>
              <a:t>Do a short briefing covering</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What RD is (and isn’t)</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What to report and how</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What </a:t>
            </a:r>
            <a:r>
              <a:rPr i="1" lang="en-US" sz="1100">
                <a:latin typeface="Times New Roman"/>
                <a:ea typeface="Times New Roman"/>
                <a:cs typeface="Times New Roman"/>
                <a:sym typeface="Times New Roman"/>
              </a:rPr>
              <a:t>not</a:t>
            </a:r>
            <a:r>
              <a:rPr lang="en-US" sz="1100">
                <a:latin typeface="Times New Roman"/>
                <a:ea typeface="Times New Roman"/>
                <a:cs typeface="Times New Roman"/>
                <a:sym typeface="Times New Roman"/>
              </a:rPr>
              <a:t> to change (no driving behavior changes)</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a:latin typeface="Times New Roman"/>
                <a:ea typeface="Times New Roman"/>
                <a:cs typeface="Times New Roman"/>
                <a:sym typeface="Times New Roman"/>
              </a:rPr>
              <a:t>Mechanics should know:</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Expected filter behavior</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What’s normal vs. a real problem</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Who to escalate concerns to</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a:latin typeface="Times New Roman"/>
                <a:ea typeface="Times New Roman"/>
                <a:cs typeface="Times New Roman"/>
                <a:sym typeface="Times New Roman"/>
              </a:rPr>
              <a:t>If staff don’t trust the fuel, your data will be garbage.</a:t>
            </a:r>
            <a:endParaRPr>
              <a:latin typeface="Times New Roman"/>
              <a:ea typeface="Times New Roman"/>
              <a:cs typeface="Times New Roman"/>
              <a:sym typeface="Times New Roman"/>
            </a:endParaRPr>
          </a:p>
          <a:p>
            <a:pPr indent="0" lvl="0" marL="0" rtl="0" algn="ctr">
              <a:lnSpc>
                <a:spcPct val="115000"/>
              </a:lnSpc>
              <a:spcBef>
                <a:spcPts val="800"/>
              </a:spcBef>
              <a:spcAft>
                <a:spcPts val="0"/>
              </a:spcAft>
              <a:buClr>
                <a:schemeClr val="dk1"/>
              </a:buClr>
              <a:buSzPts val="1100"/>
              <a:buFont typeface="Arial"/>
              <a:buNone/>
            </a:pPr>
            <a:r>
              <a:t/>
            </a:r>
            <a:endParaRPr>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b="1" lang="en-US" sz="1800">
                <a:latin typeface="Times New Roman"/>
                <a:ea typeface="Times New Roman"/>
                <a:cs typeface="Times New Roman"/>
                <a:sym typeface="Times New Roman"/>
              </a:rPr>
              <a:t>7. Duration: long enough to be real, short enough to manage</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Clr>
                <a:schemeClr val="dk1"/>
              </a:buClr>
              <a:buSzPts val="1100"/>
              <a:buFont typeface="Arial"/>
              <a:buNone/>
            </a:pPr>
            <a:r>
              <a:rPr b="1" lang="en-US">
                <a:latin typeface="Times New Roman"/>
                <a:ea typeface="Times New Roman"/>
                <a:cs typeface="Times New Roman"/>
                <a:sym typeface="Times New Roman"/>
              </a:rPr>
              <a:t>Sweet spot:</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b="1" lang="en-US" sz="1100">
                <a:latin typeface="Times New Roman"/>
                <a:ea typeface="Times New Roman"/>
                <a:cs typeface="Times New Roman"/>
                <a:sym typeface="Times New Roman"/>
              </a:rPr>
              <a:t>3–6 months</a:t>
            </a:r>
            <a:r>
              <a:rPr lang="en-US" sz="1100">
                <a:latin typeface="Times New Roman"/>
                <a:ea typeface="Times New Roman"/>
                <a:cs typeface="Times New Roman"/>
                <a:sym typeface="Times New Roman"/>
              </a:rPr>
              <a:t>, or</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b="1" lang="en-US" sz="1100">
                <a:latin typeface="Times New Roman"/>
                <a:ea typeface="Times New Roman"/>
                <a:cs typeface="Times New Roman"/>
                <a:sym typeface="Times New Roman"/>
              </a:rPr>
              <a:t>One full season</a:t>
            </a:r>
            <a:r>
              <a:rPr lang="en-US" sz="1100">
                <a:latin typeface="Times New Roman"/>
                <a:ea typeface="Times New Roman"/>
                <a:cs typeface="Times New Roman"/>
                <a:sym typeface="Times New Roman"/>
              </a:rPr>
              <a:t> (especially winter)</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US">
                <a:latin typeface="Times New Roman"/>
                <a:ea typeface="Times New Roman"/>
                <a:cs typeface="Times New Roman"/>
                <a:sym typeface="Times New Roman"/>
              </a:rPr>
              <a:t>Avoid:</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&lt;30 days (too short)</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Open-ended pilots (decision paralysis)</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US" sz="1800">
                <a:latin typeface="Times New Roman"/>
                <a:ea typeface="Times New Roman"/>
                <a:cs typeface="Times New Roman"/>
                <a:sym typeface="Times New Roman"/>
              </a:rPr>
              <a:t>Duration: long enough to be real, short enough to manage</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None/>
            </a:pPr>
            <a:r>
              <a:rPr b="1" lang="en-US">
                <a:latin typeface="Times New Roman"/>
                <a:ea typeface="Times New Roman"/>
                <a:cs typeface="Times New Roman"/>
                <a:sym typeface="Times New Roman"/>
              </a:rPr>
              <a:t>Sweet spot:</a:t>
            </a:r>
            <a:endParaRPr b="1">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b="1" lang="en-US" sz="1100">
                <a:latin typeface="Times New Roman"/>
                <a:ea typeface="Times New Roman"/>
                <a:cs typeface="Times New Roman"/>
                <a:sym typeface="Times New Roman"/>
              </a:rPr>
              <a:t>3–6 months</a:t>
            </a:r>
            <a:r>
              <a:rPr lang="en-US" sz="1100">
                <a:latin typeface="Times New Roman"/>
                <a:ea typeface="Times New Roman"/>
                <a:cs typeface="Times New Roman"/>
                <a:sym typeface="Times New Roman"/>
              </a:rPr>
              <a:t>, or</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b="1" lang="en-US" sz="1100">
                <a:latin typeface="Times New Roman"/>
                <a:ea typeface="Times New Roman"/>
                <a:cs typeface="Times New Roman"/>
                <a:sym typeface="Times New Roman"/>
              </a:rPr>
              <a:t>One full season</a:t>
            </a:r>
            <a:r>
              <a:rPr lang="en-US" sz="1100">
                <a:latin typeface="Times New Roman"/>
                <a:ea typeface="Times New Roman"/>
                <a:cs typeface="Times New Roman"/>
                <a:sym typeface="Times New Roman"/>
              </a:rPr>
              <a:t> (especially winter)</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US">
                <a:latin typeface="Times New Roman"/>
                <a:ea typeface="Times New Roman"/>
                <a:cs typeface="Times New Roman"/>
                <a:sym typeface="Times New Roman"/>
              </a:rPr>
              <a:t>Avoid:</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&lt;30 days (too short)</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Open-ended pilots (decision paralysis)</a:t>
            </a:r>
            <a:endParaRPr sz="1100">
              <a:latin typeface="Times New Roman"/>
              <a:ea typeface="Times New Roman"/>
              <a:cs typeface="Times New Roman"/>
              <a:sym typeface="Times New Roman"/>
            </a:endParaRPr>
          </a:p>
          <a:p>
            <a:pPr indent="0" lvl="0" marL="0" rtl="0" algn="ctr">
              <a:lnSpc>
                <a:spcPct val="115000"/>
              </a:lnSpc>
              <a:spcBef>
                <a:spcPts val="0"/>
              </a:spcBef>
              <a:spcAft>
                <a:spcPts val="0"/>
              </a:spcAft>
              <a:buNone/>
            </a:pPr>
            <a:r>
              <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b="1" lang="en-US" sz="1800">
                <a:latin typeface="Times New Roman"/>
                <a:ea typeface="Times New Roman"/>
                <a:cs typeface="Times New Roman"/>
                <a:sym typeface="Times New Roman"/>
              </a:rPr>
              <a:t>8. Plan the evaluation </a:t>
            </a:r>
            <a:r>
              <a:rPr b="1" i="1" lang="en-US" sz="1800">
                <a:latin typeface="Times New Roman"/>
                <a:ea typeface="Times New Roman"/>
                <a:cs typeface="Times New Roman"/>
                <a:sym typeface="Times New Roman"/>
              </a:rPr>
              <a:t>before</a:t>
            </a:r>
            <a:r>
              <a:rPr b="1" lang="en-US" sz="1800">
                <a:latin typeface="Times New Roman"/>
                <a:ea typeface="Times New Roman"/>
                <a:cs typeface="Times New Roman"/>
                <a:sym typeface="Times New Roman"/>
              </a:rPr>
              <a:t> the pilot starts</a:t>
            </a:r>
            <a:endParaRPr b="1" sz="1800">
              <a:latin typeface="Times New Roman"/>
              <a:ea typeface="Times New Roman"/>
              <a:cs typeface="Times New Roman"/>
              <a:sym typeface="Times New Roman"/>
            </a:endParaRPr>
          </a:p>
          <a:p>
            <a:pPr indent="0" lvl="0" marL="0" rtl="0" algn="l">
              <a:lnSpc>
                <a:spcPct val="115000"/>
              </a:lnSpc>
              <a:spcBef>
                <a:spcPts val="800"/>
              </a:spcBef>
              <a:spcAft>
                <a:spcPts val="0"/>
              </a:spcAft>
              <a:buNone/>
            </a:pPr>
            <a:r>
              <a:rPr lang="en-US">
                <a:latin typeface="Times New Roman"/>
                <a:ea typeface="Times New Roman"/>
                <a:cs typeface="Times New Roman"/>
                <a:sym typeface="Times New Roman"/>
              </a:rPr>
              <a:t>Have a simple evaluation framework ready to go.</a:t>
            </a:r>
            <a:endParaRPr>
              <a:latin typeface="Times New Roman"/>
              <a:ea typeface="Times New Roman"/>
              <a:cs typeface="Times New Roman"/>
              <a:sym typeface="Times New Roman"/>
            </a:endParaRPr>
          </a:p>
          <a:p>
            <a:pPr indent="0" lvl="0" marL="0" rtl="0" algn="l">
              <a:lnSpc>
                <a:spcPct val="115000"/>
              </a:lnSpc>
              <a:spcBef>
                <a:spcPts val="800"/>
              </a:spcBef>
              <a:spcAft>
                <a:spcPts val="0"/>
              </a:spcAft>
              <a:buNone/>
            </a:pPr>
            <a:r>
              <a:rPr lang="en-US">
                <a:latin typeface="Times New Roman"/>
                <a:ea typeface="Times New Roman"/>
                <a:cs typeface="Times New Roman"/>
                <a:sym typeface="Times New Roman"/>
              </a:rPr>
              <a:t>Ask:</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Did vehicles operate normally?</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Were there measurable maintenance impacts?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Were emissions benefits credible and defensible?</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Was procurement scalable?</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What would change at 2× or 5× volume?</a:t>
            </a:r>
            <a:endParaRPr sz="1100">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US">
                <a:latin typeface="Times New Roman"/>
                <a:ea typeface="Times New Roman"/>
                <a:cs typeface="Times New Roman"/>
                <a:sym typeface="Times New Roman"/>
              </a:rPr>
              <a:t>End with a </a:t>
            </a:r>
            <a:r>
              <a:rPr b="1" lang="en-US">
                <a:latin typeface="Times New Roman"/>
                <a:ea typeface="Times New Roman"/>
                <a:cs typeface="Times New Roman"/>
                <a:sym typeface="Times New Roman"/>
              </a:rPr>
              <a:t>clear recommendation</a:t>
            </a:r>
            <a:r>
              <a:rPr lang="en-US">
                <a:latin typeface="Times New Roman"/>
                <a:ea typeface="Times New Roman"/>
                <a:cs typeface="Times New Roman"/>
                <a:sym typeface="Times New Roman"/>
              </a:rPr>
              <a:t>:</a:t>
            </a:r>
            <a:endParaRPr>
              <a:latin typeface="Times New Roman"/>
              <a:ea typeface="Times New Roman"/>
              <a:cs typeface="Times New Roman"/>
              <a:sym typeface="Times New Roman"/>
            </a:endParaRPr>
          </a:p>
          <a:p>
            <a:pPr indent="-298450" lvl="0" marL="457200" rtl="0" algn="l">
              <a:lnSpc>
                <a:spcPct val="115000"/>
              </a:lnSpc>
              <a:spcBef>
                <a:spcPts val="1200"/>
              </a:spcBef>
              <a:spcAft>
                <a:spcPts val="0"/>
              </a:spcAft>
              <a:buClr>
                <a:schemeClr val="dk1"/>
              </a:buClr>
              <a:buSzPts val="1100"/>
              <a:buChar char="●"/>
            </a:pPr>
            <a:r>
              <a:rPr lang="en-US" sz="1100">
                <a:latin typeface="Times New Roman"/>
                <a:ea typeface="Times New Roman"/>
                <a:cs typeface="Times New Roman"/>
                <a:sym typeface="Times New Roman"/>
              </a:rPr>
              <a:t>Scale</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Scale with conditions</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Pause / redesign</a:t>
            </a:r>
            <a:endParaRPr sz="1100">
              <a:latin typeface="Times New Roman"/>
              <a:ea typeface="Times New Roman"/>
              <a:cs typeface="Times New Roman"/>
              <a:sym typeface="Times New Roman"/>
            </a:endParaRPr>
          </a:p>
          <a:p>
            <a:pPr indent="-298450" lvl="0" marL="457200" rtl="0" algn="l">
              <a:lnSpc>
                <a:spcPct val="115000"/>
              </a:lnSpc>
              <a:spcBef>
                <a:spcPts val="0"/>
              </a:spcBef>
              <a:spcAft>
                <a:spcPts val="0"/>
              </a:spcAft>
              <a:buClr>
                <a:schemeClr val="dk1"/>
              </a:buClr>
              <a:buSzPts val="1100"/>
              <a:buChar char="●"/>
            </a:pPr>
            <a:r>
              <a:rPr lang="en-US" sz="1100">
                <a:latin typeface="Times New Roman"/>
                <a:ea typeface="Times New Roman"/>
                <a:cs typeface="Times New Roman"/>
                <a:sym typeface="Times New Roman"/>
              </a:rPr>
              <a:t>Do not proceed</a:t>
            </a:r>
            <a:endParaRPr sz="1100">
              <a:latin typeface="Times New Roman"/>
              <a:ea typeface="Times New Roman"/>
              <a:cs typeface="Times New Roman"/>
              <a:sym typeface="Times New Roman"/>
            </a:endParaRPr>
          </a:p>
          <a:p>
            <a:pPr indent="0" lvl="0" marL="0" rtl="0" algn="l">
              <a:lnSpc>
                <a:spcPct val="100000"/>
              </a:lnSpc>
              <a:spcBef>
                <a:spcPts val="0"/>
              </a:spcBef>
              <a:spcAft>
                <a:spcPts val="0"/>
              </a:spcAft>
              <a:buSzPts val="1400"/>
              <a:buNone/>
            </a:pPr>
            <a:r>
              <a:t/>
            </a:r>
            <a:endParaRPr i="1" sz="1100"/>
          </a:p>
        </p:txBody>
      </p:sp>
      <p:sp>
        <p:nvSpPr>
          <p:cNvPr id="1154" name="Google Shape;1154;g38691aa2693_0_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38691aa2693_0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4" name="Google Shape;1164;g38691aa2693_0_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i="1" sz="1100"/>
          </a:p>
        </p:txBody>
      </p:sp>
      <p:sp>
        <p:nvSpPr>
          <p:cNvPr id="1165" name="Google Shape;1165;g38691aa2693_0_1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38691aa2693_0_1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4" name="Google Shape;1174;g38691aa2693_0_1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i="1" sz="1100"/>
          </a:p>
        </p:txBody>
      </p:sp>
      <p:sp>
        <p:nvSpPr>
          <p:cNvPr id="1175" name="Google Shape;1175;g38691aa2693_0_1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2" name="Shape 1182"/>
        <p:cNvGrpSpPr/>
        <p:nvPr/>
      </p:nvGrpSpPr>
      <p:grpSpPr>
        <a:xfrm>
          <a:off x="0" y="0"/>
          <a:ext cx="0" cy="0"/>
          <a:chOff x="0" y="0"/>
          <a:chExt cx="0" cy="0"/>
        </a:xfrm>
      </p:grpSpPr>
      <p:sp>
        <p:nvSpPr>
          <p:cNvPr id="1183" name="Google Shape;1183;g34514c30686_1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4" name="Google Shape;1184;g34514c30686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i="1" lang="en-US" sz="1100"/>
              <a:t>renewable diesel reduces carbon intensity on average by 65</a:t>
            </a:r>
            <a:r>
              <a:rPr lang="en-US" sz="1100"/>
              <a:t>% when compared with petroleum diesel.</a:t>
            </a:r>
            <a:endParaRPr/>
          </a:p>
        </p:txBody>
      </p:sp>
      <p:sp>
        <p:nvSpPr>
          <p:cNvPr id="1185" name="Google Shape;1185;g34514c30686_1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95" name="Google Shape;1195;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g36fcf19d1bd_2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1" name="Google Shape;1201;g36fcf19d1bd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a:t>Honorable mentions:</a:t>
            </a:r>
            <a:r>
              <a:rPr lang="en-US"/>
              <a:t> Yale</a:t>
            </a:r>
            <a:endParaRPr/>
          </a:p>
        </p:txBody>
      </p:sp>
      <p:sp>
        <p:nvSpPr>
          <p:cNvPr id="1202" name="Google Shape;1202;g36fcf19d1bd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1" name="Shape 1211"/>
        <p:cNvGrpSpPr/>
        <p:nvPr/>
      </p:nvGrpSpPr>
      <p:grpSpPr>
        <a:xfrm>
          <a:off x="0" y="0"/>
          <a:ext cx="0" cy="0"/>
          <a:chOff x="0" y="0"/>
          <a:chExt cx="0" cy="0"/>
        </a:xfrm>
      </p:grpSpPr>
      <p:sp>
        <p:nvSpPr>
          <p:cNvPr id="1212" name="Google Shape;1212;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3" name="Google Shape;121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9" name="Google Shape;121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4" name="Shape 1264"/>
        <p:cNvGrpSpPr/>
        <p:nvPr/>
      </p:nvGrpSpPr>
      <p:grpSpPr>
        <a:xfrm>
          <a:off x="0" y="0"/>
          <a:ext cx="0" cy="0"/>
          <a:chOff x="0" y="0"/>
          <a:chExt cx="0" cy="0"/>
        </a:xfrm>
      </p:grpSpPr>
      <p:sp>
        <p:nvSpPr>
          <p:cNvPr id="1265" name="Google Shape;126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66" name="Google Shape;126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 Id="rId3"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 Id="rId3"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Illustrated">
  <p:cSld name="Title Slide – Illustrated">
    <p:spTree>
      <p:nvGrpSpPr>
        <p:cNvPr id="12" name="Shape 12"/>
        <p:cNvGrpSpPr/>
        <p:nvPr/>
      </p:nvGrpSpPr>
      <p:grpSpPr>
        <a:xfrm>
          <a:off x="0" y="0"/>
          <a:ext cx="0" cy="0"/>
          <a:chOff x="0" y="0"/>
          <a:chExt cx="0" cy="0"/>
        </a:xfrm>
      </p:grpSpPr>
      <p:pic>
        <p:nvPicPr>
          <p:cNvPr descr="A green landscape with a bridge and buildings&#10;&#10;Description automatically generated" id="13" name="Google Shape;13;p20"/>
          <p:cNvPicPr preferRelativeResize="0"/>
          <p:nvPr/>
        </p:nvPicPr>
        <p:blipFill rotWithShape="1">
          <a:blip r:embed="rId2">
            <a:alphaModFix/>
          </a:blip>
          <a:srcRect b="0" l="0" r="0" t="0"/>
          <a:stretch/>
        </p:blipFill>
        <p:spPr>
          <a:xfrm>
            <a:off x="0" y="1"/>
            <a:ext cx="9144000" cy="5143500"/>
          </a:xfrm>
          <a:prstGeom prst="rect">
            <a:avLst/>
          </a:prstGeom>
          <a:noFill/>
          <a:ln>
            <a:noFill/>
          </a:ln>
        </p:spPr>
      </p:pic>
      <p:sp>
        <p:nvSpPr>
          <p:cNvPr id="14" name="Google Shape;14;p20"/>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15" name="Google Shape;15;p20"/>
          <p:cNvPicPr preferRelativeResize="0"/>
          <p:nvPr/>
        </p:nvPicPr>
        <p:blipFill rotWithShape="1">
          <a:blip r:embed="rId3">
            <a:alphaModFix/>
          </a:blip>
          <a:srcRect b="0" l="0" r="0" t="0"/>
          <a:stretch/>
        </p:blipFill>
        <p:spPr>
          <a:xfrm>
            <a:off x="552077" y="348654"/>
            <a:ext cx="2721748" cy="1020656"/>
          </a:xfrm>
          <a:prstGeom prst="rect">
            <a:avLst/>
          </a:prstGeom>
          <a:noFill/>
          <a:ln>
            <a:noFill/>
          </a:ln>
        </p:spPr>
      </p:pic>
      <p:sp>
        <p:nvSpPr>
          <p:cNvPr id="16" name="Google Shape;16;p20"/>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lt1"/>
              </a:buClr>
              <a:buSzPts val="2800"/>
              <a:buFont typeface="Arial"/>
              <a:buNone/>
              <a:defRPr b="1" sz="28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0"/>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lt1"/>
              </a:buClr>
              <a:buSzPts val="1400"/>
              <a:buNone/>
              <a:defRPr sz="1400">
                <a:solidFill>
                  <a:schemeClr val="lt1"/>
                </a:solidFill>
              </a:defRPr>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hoto">
  <p:cSld name="Title Slide – Photo">
    <p:spTree>
      <p:nvGrpSpPr>
        <p:cNvPr id="18" name="Shape 18"/>
        <p:cNvGrpSpPr/>
        <p:nvPr/>
      </p:nvGrpSpPr>
      <p:grpSpPr>
        <a:xfrm>
          <a:off x="0" y="0"/>
          <a:ext cx="0" cy="0"/>
          <a:chOff x="0" y="0"/>
          <a:chExt cx="0" cy="0"/>
        </a:xfrm>
      </p:grpSpPr>
      <p:sp>
        <p:nvSpPr>
          <p:cNvPr id="19" name="Google Shape;19;p25"/>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dk1"/>
              </a:buClr>
              <a:buSzPts val="2800"/>
              <a:buFont typeface="Arial"/>
              <a:buNone/>
              <a:defRPr b="1" sz="2800"/>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5"/>
          <p:cNvSpPr txBox="1"/>
          <p:nvPr>
            <p:ph idx="1" type="body"/>
          </p:nvPr>
        </p:nvSpPr>
        <p:spPr>
          <a:xfrm>
            <a:off x="555296" y="3552680"/>
            <a:ext cx="2990850" cy="73183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 name="Google Shape;21;p25"/>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22" name="Google Shape;22;p25"/>
          <p:cNvPicPr preferRelativeResize="0"/>
          <p:nvPr/>
        </p:nvPicPr>
        <p:blipFill rotWithShape="1">
          <a:blip r:embed="rId2">
            <a:alphaModFix/>
          </a:blip>
          <a:srcRect b="0" l="0" r="0" t="0"/>
          <a:stretch/>
        </p:blipFill>
        <p:spPr>
          <a:xfrm>
            <a:off x="552077" y="348654"/>
            <a:ext cx="2721748" cy="1020656"/>
          </a:xfrm>
          <a:prstGeom prst="rect">
            <a:avLst/>
          </a:prstGeom>
          <a:noFill/>
          <a:ln>
            <a:noFill/>
          </a:ln>
        </p:spPr>
      </p:pic>
      <p:sp>
        <p:nvSpPr>
          <p:cNvPr id="23" name="Google Shape;23;p25"/>
          <p:cNvSpPr/>
          <p:nvPr>
            <p:ph idx="2" type="pic"/>
          </p:nvPr>
        </p:nvSpPr>
        <p:spPr>
          <a:xfrm>
            <a:off x="4265080" y="-34599"/>
            <a:ext cx="4878920" cy="5178099"/>
          </a:xfrm>
          <a:prstGeom prst="rect">
            <a:avLst/>
          </a:prstGeom>
          <a:solidFill>
            <a:srgbClr val="E6E8E8"/>
          </a:solid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Photo">
  <p:cSld name="4-Icons Slide – Photo">
    <p:spTree>
      <p:nvGrpSpPr>
        <p:cNvPr id="24" name="Shape 24"/>
        <p:cNvGrpSpPr/>
        <p:nvPr/>
      </p:nvGrpSpPr>
      <p:grpSpPr>
        <a:xfrm>
          <a:off x="0" y="0"/>
          <a:ext cx="0" cy="0"/>
          <a:chOff x="0" y="0"/>
          <a:chExt cx="0" cy="0"/>
        </a:xfrm>
      </p:grpSpPr>
      <p:sp>
        <p:nvSpPr>
          <p:cNvPr id="25" name="Google Shape;25;p2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 name="Google Shape;26;p21"/>
          <p:cNvSpPr txBox="1"/>
          <p:nvPr>
            <p:ph idx="1"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 name="Google Shape;27;p21"/>
          <p:cNvSpPr txBox="1"/>
          <p:nvPr>
            <p:ph idx="2"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 name="Google Shape;28;p21"/>
          <p:cNvSpPr txBox="1"/>
          <p:nvPr>
            <p:ph idx="3"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9" name="Google Shape;29;p21"/>
          <p:cNvSpPr txBox="1"/>
          <p:nvPr>
            <p:ph idx="4"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 name="Google Shape;30;p21"/>
          <p:cNvSpPr txBox="1"/>
          <p:nvPr>
            <p:ph idx="5"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 name="Google Shape;31;p21"/>
          <p:cNvSpPr txBox="1"/>
          <p:nvPr>
            <p:ph idx="6"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 name="Google Shape;32;p21"/>
          <p:cNvSpPr txBox="1"/>
          <p:nvPr>
            <p:ph idx="7"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 name="Google Shape;33;p21"/>
          <p:cNvSpPr txBox="1"/>
          <p:nvPr>
            <p:ph idx="8"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 name="Google Shape;34;p21"/>
          <p:cNvSpPr/>
          <p:nvPr>
            <p:ph idx="9" type="pic"/>
          </p:nvPr>
        </p:nvSpPr>
        <p:spPr>
          <a:xfrm>
            <a:off x="4846289" y="545717"/>
            <a:ext cx="647700" cy="647700"/>
          </a:xfrm>
          <a:prstGeom prst="rect">
            <a:avLst/>
          </a:prstGeom>
          <a:noFill/>
          <a:ln>
            <a:noFill/>
          </a:ln>
        </p:spPr>
      </p:sp>
      <p:sp>
        <p:nvSpPr>
          <p:cNvPr id="35" name="Google Shape;35;p21"/>
          <p:cNvSpPr/>
          <p:nvPr>
            <p:ph idx="13" type="pic"/>
          </p:nvPr>
        </p:nvSpPr>
        <p:spPr>
          <a:xfrm>
            <a:off x="4846289" y="1650617"/>
            <a:ext cx="647700" cy="647700"/>
          </a:xfrm>
          <a:prstGeom prst="rect">
            <a:avLst/>
          </a:prstGeom>
          <a:noFill/>
          <a:ln>
            <a:noFill/>
          </a:ln>
        </p:spPr>
      </p:sp>
      <p:sp>
        <p:nvSpPr>
          <p:cNvPr id="36" name="Google Shape;36;p21"/>
          <p:cNvSpPr/>
          <p:nvPr>
            <p:ph idx="14" type="pic"/>
          </p:nvPr>
        </p:nvSpPr>
        <p:spPr>
          <a:xfrm>
            <a:off x="4846289" y="2747897"/>
            <a:ext cx="647700" cy="647700"/>
          </a:xfrm>
          <a:prstGeom prst="rect">
            <a:avLst/>
          </a:prstGeom>
          <a:noFill/>
          <a:ln>
            <a:noFill/>
          </a:ln>
        </p:spPr>
      </p:sp>
      <p:sp>
        <p:nvSpPr>
          <p:cNvPr id="37" name="Google Shape;37;p21"/>
          <p:cNvSpPr/>
          <p:nvPr>
            <p:ph idx="15" type="pic"/>
          </p:nvPr>
        </p:nvSpPr>
        <p:spPr>
          <a:xfrm>
            <a:off x="4846289" y="3852797"/>
            <a:ext cx="647700" cy="647700"/>
          </a:xfrm>
          <a:prstGeom prst="rect">
            <a:avLst/>
          </a:prstGeom>
          <a:noFill/>
          <a:ln>
            <a:noFill/>
          </a:ln>
        </p:spPr>
      </p:sp>
      <p:sp>
        <p:nvSpPr>
          <p:cNvPr id="38" name="Google Shape;38;p21"/>
          <p:cNvSpPr/>
          <p:nvPr>
            <p:ph idx="16" type="pic"/>
          </p:nvPr>
        </p:nvSpPr>
        <p:spPr>
          <a:xfrm>
            <a:off x="0" y="6394"/>
            <a:ext cx="4846289" cy="5149896"/>
          </a:xfrm>
          <a:prstGeom prst="rect">
            <a:avLst/>
          </a:prstGeom>
          <a:solidFill>
            <a:srgbClr val="E6E8E8"/>
          </a:solidFill>
          <a:ln>
            <a:noFill/>
          </a:ln>
        </p:spPr>
      </p:sp>
      <p:sp>
        <p:nvSpPr>
          <p:cNvPr id="39" name="Google Shape;39;p2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0" name="Google Shape;40;p2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Blue">
  <p:cSld name="Text Slide – Blue">
    <p:spTree>
      <p:nvGrpSpPr>
        <p:cNvPr id="41" name="Shape 41"/>
        <p:cNvGrpSpPr/>
        <p:nvPr/>
      </p:nvGrpSpPr>
      <p:grpSpPr>
        <a:xfrm>
          <a:off x="0" y="0"/>
          <a:ext cx="0" cy="0"/>
          <a:chOff x="0" y="0"/>
          <a:chExt cx="0" cy="0"/>
        </a:xfrm>
      </p:grpSpPr>
      <p:sp>
        <p:nvSpPr>
          <p:cNvPr id="42" name="Google Shape;42;p22"/>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2"/>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2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5" name="Google Shape;45;p2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6" name="Google Shape;46;p22"/>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Blue">
  <p:cSld name="4-Icons Slide (All Colors) – Blue">
    <p:spTree>
      <p:nvGrpSpPr>
        <p:cNvPr id="47" name="Shape 47"/>
        <p:cNvGrpSpPr/>
        <p:nvPr/>
      </p:nvGrpSpPr>
      <p:grpSpPr>
        <a:xfrm>
          <a:off x="0" y="0"/>
          <a:ext cx="0" cy="0"/>
          <a:chOff x="0" y="0"/>
          <a:chExt cx="0" cy="0"/>
        </a:xfrm>
      </p:grpSpPr>
      <p:sp>
        <p:nvSpPr>
          <p:cNvPr id="48" name="Google Shape;48;p24"/>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4"/>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 name="Google Shape;50;p24"/>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 name="Google Shape;51;p24"/>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 name="Google Shape;52;p24"/>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 name="Google Shape;53;p24"/>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4" name="Google Shape;54;p24"/>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 name="Google Shape;55;p24"/>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6" name="Google Shape;56;p24"/>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 name="Google Shape;57;p24"/>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 name="Google Shape;58;p24"/>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 name="Google Shape;59;p24"/>
          <p:cNvSpPr/>
          <p:nvPr>
            <p:ph idx="13" type="pic"/>
          </p:nvPr>
        </p:nvSpPr>
        <p:spPr>
          <a:xfrm>
            <a:off x="944170" y="2798074"/>
            <a:ext cx="587891" cy="587891"/>
          </a:xfrm>
          <a:prstGeom prst="rect">
            <a:avLst/>
          </a:prstGeom>
          <a:noFill/>
          <a:ln>
            <a:noFill/>
          </a:ln>
        </p:spPr>
      </p:sp>
      <p:sp>
        <p:nvSpPr>
          <p:cNvPr id="60" name="Google Shape;60;p2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1" name="Google Shape;61;p2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2" name="Google Shape;62;p24"/>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3" name="Google Shape;63;p24"/>
          <p:cNvSpPr/>
          <p:nvPr>
            <p:ph idx="14" type="pic"/>
          </p:nvPr>
        </p:nvSpPr>
        <p:spPr>
          <a:xfrm>
            <a:off x="3221087" y="2798074"/>
            <a:ext cx="587891" cy="587891"/>
          </a:xfrm>
          <a:prstGeom prst="rect">
            <a:avLst/>
          </a:prstGeom>
          <a:noFill/>
          <a:ln>
            <a:noFill/>
          </a:ln>
        </p:spPr>
      </p:sp>
      <p:sp>
        <p:nvSpPr>
          <p:cNvPr id="64" name="Google Shape;64;p24"/>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 name="Google Shape;65;p24"/>
          <p:cNvSpPr/>
          <p:nvPr>
            <p:ph idx="15" type="pic"/>
          </p:nvPr>
        </p:nvSpPr>
        <p:spPr>
          <a:xfrm>
            <a:off x="5358724" y="2798074"/>
            <a:ext cx="587891" cy="587891"/>
          </a:xfrm>
          <a:prstGeom prst="rect">
            <a:avLst/>
          </a:prstGeom>
          <a:noFill/>
          <a:ln>
            <a:noFill/>
          </a:ln>
        </p:spPr>
      </p:sp>
      <p:sp>
        <p:nvSpPr>
          <p:cNvPr id="66" name="Google Shape;66;p24"/>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7" name="Google Shape;67;p24"/>
          <p:cNvSpPr/>
          <p:nvPr>
            <p:ph idx="16" type="pic"/>
          </p:nvPr>
        </p:nvSpPr>
        <p:spPr>
          <a:xfrm>
            <a:off x="7496361" y="2798074"/>
            <a:ext cx="587891" cy="587891"/>
          </a:xfrm>
          <a:prstGeom prst="rect">
            <a:avLst/>
          </a:prstGeom>
          <a:noFill/>
          <a:ln>
            <a:noFill/>
          </a:ln>
        </p:spPr>
      </p:sp>
      <p:sp>
        <p:nvSpPr>
          <p:cNvPr id="68" name="Google Shape;68;p24"/>
          <p:cNvSpPr/>
          <p:nvPr/>
        </p:nvSpPr>
        <p:spPr>
          <a:xfrm rot="10800000">
            <a:off x="4755097" y="0"/>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nly Slide">
  <p:cSld name="Text-Only Slide">
    <p:spTree>
      <p:nvGrpSpPr>
        <p:cNvPr id="69" name="Shape 69"/>
        <p:cNvGrpSpPr/>
        <p:nvPr/>
      </p:nvGrpSpPr>
      <p:grpSpPr>
        <a:xfrm>
          <a:off x="0" y="0"/>
          <a:ext cx="0" cy="0"/>
          <a:chOff x="0" y="0"/>
          <a:chExt cx="0" cy="0"/>
        </a:xfrm>
      </p:grpSpPr>
      <p:sp>
        <p:nvSpPr>
          <p:cNvPr id="70" name="Google Shape;70;p23"/>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3"/>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2" name="Google Shape;72;p2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3" name="Google Shape;73;p2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Green">
  <p:cSld name="3-Icons Slide – Green">
    <p:spTree>
      <p:nvGrpSpPr>
        <p:cNvPr id="74" name="Shape 74"/>
        <p:cNvGrpSpPr/>
        <p:nvPr/>
      </p:nvGrpSpPr>
      <p:grpSpPr>
        <a:xfrm>
          <a:off x="0" y="0"/>
          <a:ext cx="0" cy="0"/>
          <a:chOff x="0" y="0"/>
          <a:chExt cx="0" cy="0"/>
        </a:xfrm>
      </p:grpSpPr>
      <p:sp>
        <p:nvSpPr>
          <p:cNvPr id="75" name="Google Shape;75;p26"/>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 name="Google Shape;76;p26"/>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7" name="Google Shape;77;p2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9" name="Google Shape;79;p26"/>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0" name="Google Shape;80;p26"/>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26"/>
          <p:cNvSpPr/>
          <p:nvPr>
            <p:ph idx="4" type="pic"/>
          </p:nvPr>
        </p:nvSpPr>
        <p:spPr>
          <a:xfrm>
            <a:off x="4983263" y="883592"/>
            <a:ext cx="556426" cy="556426"/>
          </a:xfrm>
          <a:prstGeom prst="rect">
            <a:avLst/>
          </a:prstGeom>
          <a:noFill/>
          <a:ln>
            <a:noFill/>
          </a:ln>
        </p:spPr>
      </p:sp>
      <p:sp>
        <p:nvSpPr>
          <p:cNvPr id="82" name="Google Shape;82;p26"/>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3" name="Google Shape;83;p26"/>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4" name="Google Shape;84;p26"/>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 name="Google Shape;85;p26"/>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6" name="Google Shape;86;p26"/>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7" name="Google Shape;87;p26"/>
          <p:cNvSpPr/>
          <p:nvPr>
            <p:ph idx="9" type="pic"/>
          </p:nvPr>
        </p:nvSpPr>
        <p:spPr>
          <a:xfrm>
            <a:off x="4983263" y="1973458"/>
            <a:ext cx="556426" cy="556426"/>
          </a:xfrm>
          <a:prstGeom prst="rect">
            <a:avLst/>
          </a:prstGeom>
          <a:noFill/>
          <a:ln>
            <a:noFill/>
          </a:ln>
        </p:spPr>
      </p:sp>
      <p:sp>
        <p:nvSpPr>
          <p:cNvPr id="88" name="Google Shape;88;p26"/>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9" name="Google Shape;89;p26"/>
          <p:cNvSpPr/>
          <p:nvPr>
            <p:ph idx="13" type="pic"/>
          </p:nvPr>
        </p:nvSpPr>
        <p:spPr>
          <a:xfrm>
            <a:off x="4983263" y="3063324"/>
            <a:ext cx="556426" cy="556426"/>
          </a:xfrm>
          <a:prstGeom prst="rect">
            <a:avLst/>
          </a:prstGeom>
          <a:noFill/>
          <a:ln>
            <a:noFill/>
          </a:ln>
        </p:spPr>
      </p:sp>
      <p:sp>
        <p:nvSpPr>
          <p:cNvPr id="90" name="Google Shape;90;p2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91" name="Google Shape;91;p2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Green">
  <p:cSld name="4-Icons Highlight Slide – Green">
    <p:spTree>
      <p:nvGrpSpPr>
        <p:cNvPr id="92" name="Shape 92"/>
        <p:cNvGrpSpPr/>
        <p:nvPr/>
      </p:nvGrpSpPr>
      <p:grpSpPr>
        <a:xfrm>
          <a:off x="0" y="0"/>
          <a:ext cx="0" cy="0"/>
          <a:chOff x="0" y="0"/>
          <a:chExt cx="0" cy="0"/>
        </a:xfrm>
      </p:grpSpPr>
      <p:sp>
        <p:nvSpPr>
          <p:cNvPr id="93" name="Google Shape;93;p27"/>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4" name="Google Shape;94;p27"/>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5" name="Google Shape;95;p27"/>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6" name="Google Shape;96;p27"/>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7" name="Google Shape;97;p27"/>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8" name="Google Shape;98;p27"/>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9" name="Google Shape;99;p27"/>
          <p:cNvSpPr/>
          <p:nvPr>
            <p:ph idx="2" type="pic"/>
          </p:nvPr>
        </p:nvSpPr>
        <p:spPr>
          <a:xfrm>
            <a:off x="4572000" y="3827918"/>
            <a:ext cx="531546" cy="531546"/>
          </a:xfrm>
          <a:prstGeom prst="rect">
            <a:avLst/>
          </a:prstGeom>
          <a:noFill/>
          <a:ln>
            <a:noFill/>
          </a:ln>
        </p:spPr>
      </p:sp>
      <p:sp>
        <p:nvSpPr>
          <p:cNvPr id="100" name="Google Shape;100;p27"/>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7"/>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2" name="Google Shape;102;p27"/>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3" name="Google Shape;103;p27"/>
          <p:cNvSpPr/>
          <p:nvPr>
            <p:ph idx="3" type="pic"/>
          </p:nvPr>
        </p:nvSpPr>
        <p:spPr>
          <a:xfrm>
            <a:off x="952095" y="949647"/>
            <a:ext cx="556426" cy="556426"/>
          </a:xfrm>
          <a:prstGeom prst="rect">
            <a:avLst/>
          </a:prstGeom>
          <a:noFill/>
          <a:ln>
            <a:noFill/>
          </a:ln>
        </p:spPr>
      </p:sp>
      <p:sp>
        <p:nvSpPr>
          <p:cNvPr id="104" name="Google Shape;104;p27"/>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5" name="Google Shape;105;p27"/>
          <p:cNvSpPr/>
          <p:nvPr>
            <p:ph idx="4" type="pic"/>
          </p:nvPr>
        </p:nvSpPr>
        <p:spPr>
          <a:xfrm>
            <a:off x="2825379" y="949647"/>
            <a:ext cx="556426" cy="556426"/>
          </a:xfrm>
          <a:prstGeom prst="rect">
            <a:avLst/>
          </a:prstGeom>
          <a:noFill/>
          <a:ln>
            <a:noFill/>
          </a:ln>
        </p:spPr>
      </p:sp>
      <p:sp>
        <p:nvSpPr>
          <p:cNvPr id="106" name="Google Shape;106;p27"/>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7" name="Google Shape;107;p27"/>
          <p:cNvSpPr/>
          <p:nvPr>
            <p:ph idx="5" type="pic"/>
          </p:nvPr>
        </p:nvSpPr>
        <p:spPr>
          <a:xfrm>
            <a:off x="952095" y="2852588"/>
            <a:ext cx="556426" cy="556426"/>
          </a:xfrm>
          <a:prstGeom prst="rect">
            <a:avLst/>
          </a:prstGeom>
          <a:noFill/>
          <a:ln>
            <a:noFill/>
          </a:ln>
        </p:spPr>
      </p:sp>
      <p:sp>
        <p:nvSpPr>
          <p:cNvPr id="108" name="Google Shape;108;p27"/>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09" name="Google Shape;109;p27"/>
          <p:cNvSpPr/>
          <p:nvPr>
            <p:ph idx="6" type="pic"/>
          </p:nvPr>
        </p:nvSpPr>
        <p:spPr>
          <a:xfrm>
            <a:off x="2825379" y="2852588"/>
            <a:ext cx="556426" cy="556426"/>
          </a:xfrm>
          <a:prstGeom prst="rect">
            <a:avLst/>
          </a:prstGeom>
          <a:noFill/>
          <a:ln>
            <a:noFill/>
          </a:ln>
        </p:spPr>
      </p:sp>
      <p:sp>
        <p:nvSpPr>
          <p:cNvPr id="110" name="Google Shape;110;p27"/>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1" name="Google Shape;111;p27"/>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27"/>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27"/>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4" name="Google Shape;114;p2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15" name="Google Shape;115;p2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6" name="Google Shape;116;p27"/>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Green">
  <p:cSld name="Text Slide – Green">
    <p:spTree>
      <p:nvGrpSpPr>
        <p:cNvPr id="117" name="Shape 117"/>
        <p:cNvGrpSpPr/>
        <p:nvPr/>
      </p:nvGrpSpPr>
      <p:grpSpPr>
        <a:xfrm>
          <a:off x="0" y="0"/>
          <a:ext cx="0" cy="0"/>
          <a:chOff x="0" y="0"/>
          <a:chExt cx="0" cy="0"/>
        </a:xfrm>
      </p:grpSpPr>
      <p:sp>
        <p:nvSpPr>
          <p:cNvPr id="118" name="Google Shape;118;p30"/>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 name="Google Shape;119;p30"/>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20" name="Google Shape;120;p3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21" name="Google Shape;121;p3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22" name="Google Shape;122;p30"/>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 Illustrated">
  <p:cSld name="Closing Slide – Illustrated">
    <p:spTree>
      <p:nvGrpSpPr>
        <p:cNvPr id="123" name="Shape 123"/>
        <p:cNvGrpSpPr/>
        <p:nvPr/>
      </p:nvGrpSpPr>
      <p:grpSpPr>
        <a:xfrm>
          <a:off x="0" y="0"/>
          <a:ext cx="0" cy="0"/>
          <a:chOff x="0" y="0"/>
          <a:chExt cx="0" cy="0"/>
        </a:xfrm>
      </p:grpSpPr>
      <p:pic>
        <p:nvPicPr>
          <p:cNvPr descr="A green landscape with a bridge and buildings&#10;&#10;Description automatically generated" id="124" name="Google Shape;124;p31"/>
          <p:cNvPicPr preferRelativeResize="0"/>
          <p:nvPr/>
        </p:nvPicPr>
        <p:blipFill rotWithShape="1">
          <a:blip r:embed="rId2">
            <a:alphaModFix/>
          </a:blip>
          <a:srcRect b="0" l="0" r="0" t="0"/>
          <a:stretch/>
        </p:blipFill>
        <p:spPr>
          <a:xfrm>
            <a:off x="0" y="1"/>
            <a:ext cx="9144000" cy="5143500"/>
          </a:xfrm>
          <a:prstGeom prst="rect">
            <a:avLst/>
          </a:prstGeom>
          <a:noFill/>
          <a:ln>
            <a:noFill/>
          </a:ln>
        </p:spPr>
      </p:pic>
      <p:sp>
        <p:nvSpPr>
          <p:cNvPr id="125" name="Google Shape;125;p3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126" name="Google Shape;126;p31"/>
          <p:cNvPicPr preferRelativeResize="0"/>
          <p:nvPr/>
        </p:nvPicPr>
        <p:blipFill rotWithShape="1">
          <a:blip r:embed="rId3">
            <a:alphaModFix/>
          </a:blip>
          <a:srcRect b="0" l="0" r="0" t="0"/>
          <a:stretch/>
        </p:blipFill>
        <p:spPr>
          <a:xfrm>
            <a:off x="552077" y="348654"/>
            <a:ext cx="2721748" cy="1020656"/>
          </a:xfrm>
          <a:prstGeom prst="rect">
            <a:avLst/>
          </a:prstGeom>
          <a:noFill/>
          <a:ln>
            <a:noFill/>
          </a:ln>
        </p:spPr>
      </p:pic>
      <p:sp>
        <p:nvSpPr>
          <p:cNvPr id="127" name="Google Shape;127;p31"/>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lt1"/>
              </a:buClr>
              <a:buSzPts val="2800"/>
              <a:buFont typeface="Arial"/>
              <a:buNone/>
              <a:defRPr b="1" sz="28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1"/>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lt1"/>
              </a:buClr>
              <a:buSzPts val="1400"/>
              <a:buNone/>
              <a:defRPr sz="1400">
                <a:solidFill>
                  <a:schemeClr val="lt1"/>
                </a:solidFill>
              </a:defRPr>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 Photo">
  <p:cSld name="Closing Slide – Photo">
    <p:spTree>
      <p:nvGrpSpPr>
        <p:cNvPr id="129" name="Shape 129"/>
        <p:cNvGrpSpPr/>
        <p:nvPr/>
      </p:nvGrpSpPr>
      <p:grpSpPr>
        <a:xfrm>
          <a:off x="0" y="0"/>
          <a:ext cx="0" cy="0"/>
          <a:chOff x="0" y="0"/>
          <a:chExt cx="0" cy="0"/>
        </a:xfrm>
      </p:grpSpPr>
      <p:sp>
        <p:nvSpPr>
          <p:cNvPr id="130" name="Google Shape;130;p29"/>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dk1"/>
              </a:buClr>
              <a:buSzPts val="2800"/>
              <a:buFont typeface="Arial"/>
              <a:buNone/>
              <a:defRPr b="1" sz="2800"/>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29"/>
          <p:cNvSpPr txBox="1"/>
          <p:nvPr>
            <p:ph idx="1" type="body"/>
          </p:nvPr>
        </p:nvSpPr>
        <p:spPr>
          <a:xfrm>
            <a:off x="555296" y="3552680"/>
            <a:ext cx="2990850" cy="73183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pic>
        <p:nvPicPr>
          <p:cNvPr descr="A logo for a company&#10;&#10;Description automatically generated" id="132" name="Google Shape;132;p29"/>
          <p:cNvPicPr preferRelativeResize="0"/>
          <p:nvPr/>
        </p:nvPicPr>
        <p:blipFill rotWithShape="1">
          <a:blip r:embed="rId2">
            <a:alphaModFix/>
          </a:blip>
          <a:srcRect b="0" l="0" r="0" t="0"/>
          <a:stretch/>
        </p:blipFill>
        <p:spPr>
          <a:xfrm>
            <a:off x="552077" y="348654"/>
            <a:ext cx="2721748" cy="1020656"/>
          </a:xfrm>
          <a:prstGeom prst="rect">
            <a:avLst/>
          </a:prstGeom>
          <a:noFill/>
          <a:ln>
            <a:noFill/>
          </a:ln>
        </p:spPr>
      </p:pic>
      <p:sp>
        <p:nvSpPr>
          <p:cNvPr id="133" name="Google Shape;133;p29"/>
          <p:cNvSpPr/>
          <p:nvPr>
            <p:ph idx="2" type="pic"/>
          </p:nvPr>
        </p:nvSpPr>
        <p:spPr>
          <a:xfrm>
            <a:off x="4265080" y="-34599"/>
            <a:ext cx="4878920" cy="5178099"/>
          </a:xfrm>
          <a:prstGeom prst="rect">
            <a:avLst/>
          </a:prstGeom>
          <a:solidFill>
            <a:srgbClr val="E6E8E8"/>
          </a:solid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Green">
  <p:cSld name="Transition Slide – Green">
    <p:spTree>
      <p:nvGrpSpPr>
        <p:cNvPr id="134" name="Shape 134"/>
        <p:cNvGrpSpPr/>
        <p:nvPr/>
      </p:nvGrpSpPr>
      <p:grpSpPr>
        <a:xfrm>
          <a:off x="0" y="0"/>
          <a:ext cx="0" cy="0"/>
          <a:chOff x="0" y="0"/>
          <a:chExt cx="0" cy="0"/>
        </a:xfrm>
      </p:grpSpPr>
      <p:pic>
        <p:nvPicPr>
          <p:cNvPr descr="A green and black background&#10;&#10;Description automatically generated" id="135" name="Google Shape;135;p2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36" name="Google Shape;136;p28"/>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2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8" name="Google Shape;138;p2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Green">
  <p:cSld name="4-Icons Slide – Green">
    <p:spTree>
      <p:nvGrpSpPr>
        <p:cNvPr id="139" name="Shape 139"/>
        <p:cNvGrpSpPr/>
        <p:nvPr/>
      </p:nvGrpSpPr>
      <p:grpSpPr>
        <a:xfrm>
          <a:off x="0" y="0"/>
          <a:ext cx="0" cy="0"/>
          <a:chOff x="0" y="0"/>
          <a:chExt cx="0" cy="0"/>
        </a:xfrm>
      </p:grpSpPr>
      <p:sp>
        <p:nvSpPr>
          <p:cNvPr id="140" name="Google Shape;140;p32"/>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1" name="Google Shape;141;p32"/>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42" name="Google Shape;142;p32"/>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32"/>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4" name="Google Shape;144;p32"/>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5" name="Google Shape;145;p32"/>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6" name="Google Shape;146;p32"/>
          <p:cNvSpPr/>
          <p:nvPr>
            <p:ph idx="4" type="pic"/>
          </p:nvPr>
        </p:nvSpPr>
        <p:spPr>
          <a:xfrm>
            <a:off x="4983263" y="591972"/>
            <a:ext cx="556426" cy="556426"/>
          </a:xfrm>
          <a:prstGeom prst="rect">
            <a:avLst/>
          </a:prstGeom>
          <a:noFill/>
          <a:ln>
            <a:noFill/>
          </a:ln>
        </p:spPr>
      </p:sp>
      <p:sp>
        <p:nvSpPr>
          <p:cNvPr id="147" name="Google Shape;147;p32"/>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8" name="Google Shape;148;p32"/>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9" name="Google Shape;149;p32"/>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0" name="Google Shape;150;p32"/>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1" name="Google Shape;151;p32"/>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2" name="Google Shape;152;p32"/>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3" name="Google Shape;153;p32"/>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4" name="Google Shape;154;p32"/>
          <p:cNvSpPr/>
          <p:nvPr>
            <p:ph idx="14" type="pic"/>
          </p:nvPr>
        </p:nvSpPr>
        <p:spPr>
          <a:xfrm>
            <a:off x="4983263" y="1681838"/>
            <a:ext cx="556426" cy="556426"/>
          </a:xfrm>
          <a:prstGeom prst="rect">
            <a:avLst/>
          </a:prstGeom>
          <a:noFill/>
          <a:ln>
            <a:noFill/>
          </a:ln>
        </p:spPr>
      </p:sp>
      <p:sp>
        <p:nvSpPr>
          <p:cNvPr id="155" name="Google Shape;155;p32"/>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6" name="Google Shape;156;p32"/>
          <p:cNvSpPr/>
          <p:nvPr>
            <p:ph idx="15" type="pic"/>
          </p:nvPr>
        </p:nvSpPr>
        <p:spPr>
          <a:xfrm>
            <a:off x="4983263" y="2771704"/>
            <a:ext cx="556426" cy="556426"/>
          </a:xfrm>
          <a:prstGeom prst="rect">
            <a:avLst/>
          </a:prstGeom>
          <a:noFill/>
          <a:ln>
            <a:noFill/>
          </a:ln>
        </p:spPr>
      </p:sp>
      <p:sp>
        <p:nvSpPr>
          <p:cNvPr id="157" name="Google Shape;157;p32"/>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58" name="Google Shape;158;p32"/>
          <p:cNvSpPr/>
          <p:nvPr>
            <p:ph idx="16" type="pic"/>
          </p:nvPr>
        </p:nvSpPr>
        <p:spPr>
          <a:xfrm>
            <a:off x="4983263" y="3861570"/>
            <a:ext cx="556426" cy="556426"/>
          </a:xfrm>
          <a:prstGeom prst="rect">
            <a:avLst/>
          </a:prstGeom>
          <a:noFill/>
          <a:ln>
            <a:noFill/>
          </a:ln>
        </p:spPr>
      </p:sp>
      <p:sp>
        <p:nvSpPr>
          <p:cNvPr id="159" name="Google Shape;159;p3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60" name="Google Shape;160;p3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Blue">
  <p:cSld name="4-Icons Slide – Blue">
    <p:spTree>
      <p:nvGrpSpPr>
        <p:cNvPr id="161" name="Shape 161"/>
        <p:cNvGrpSpPr/>
        <p:nvPr/>
      </p:nvGrpSpPr>
      <p:grpSpPr>
        <a:xfrm>
          <a:off x="0" y="0"/>
          <a:ext cx="0" cy="0"/>
          <a:chOff x="0" y="0"/>
          <a:chExt cx="0" cy="0"/>
        </a:xfrm>
      </p:grpSpPr>
      <p:sp>
        <p:nvSpPr>
          <p:cNvPr id="162" name="Google Shape;162;p33"/>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3" name="Google Shape;163;p33"/>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64" name="Google Shape;164;p33"/>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33"/>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6" name="Google Shape;166;p33"/>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7" name="Google Shape;167;p33"/>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8" name="Google Shape;168;p33"/>
          <p:cNvSpPr/>
          <p:nvPr>
            <p:ph idx="4" type="pic"/>
          </p:nvPr>
        </p:nvSpPr>
        <p:spPr>
          <a:xfrm>
            <a:off x="4983263" y="591972"/>
            <a:ext cx="556426" cy="556426"/>
          </a:xfrm>
          <a:prstGeom prst="rect">
            <a:avLst/>
          </a:prstGeom>
          <a:noFill/>
          <a:ln>
            <a:noFill/>
          </a:ln>
        </p:spPr>
      </p:sp>
      <p:sp>
        <p:nvSpPr>
          <p:cNvPr id="169" name="Google Shape;169;p33"/>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0" name="Google Shape;170;p33"/>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1" name="Google Shape;171;p33"/>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2" name="Google Shape;172;p33"/>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3" name="Google Shape;173;p33"/>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4" name="Google Shape;174;p33"/>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5" name="Google Shape;175;p33"/>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6" name="Google Shape;176;p33"/>
          <p:cNvSpPr/>
          <p:nvPr>
            <p:ph idx="14" type="pic"/>
          </p:nvPr>
        </p:nvSpPr>
        <p:spPr>
          <a:xfrm>
            <a:off x="4983263" y="1681838"/>
            <a:ext cx="556426" cy="556426"/>
          </a:xfrm>
          <a:prstGeom prst="rect">
            <a:avLst/>
          </a:prstGeom>
          <a:noFill/>
          <a:ln>
            <a:noFill/>
          </a:ln>
        </p:spPr>
      </p:sp>
      <p:sp>
        <p:nvSpPr>
          <p:cNvPr id="177" name="Google Shape;177;p33"/>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78" name="Google Shape;178;p33"/>
          <p:cNvSpPr/>
          <p:nvPr>
            <p:ph idx="15" type="pic"/>
          </p:nvPr>
        </p:nvSpPr>
        <p:spPr>
          <a:xfrm>
            <a:off x="4983263" y="2771704"/>
            <a:ext cx="556426" cy="556426"/>
          </a:xfrm>
          <a:prstGeom prst="rect">
            <a:avLst/>
          </a:prstGeom>
          <a:noFill/>
          <a:ln>
            <a:noFill/>
          </a:ln>
        </p:spPr>
      </p:sp>
      <p:sp>
        <p:nvSpPr>
          <p:cNvPr id="179" name="Google Shape;179;p33"/>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0" name="Google Shape;180;p33"/>
          <p:cNvSpPr/>
          <p:nvPr>
            <p:ph idx="16" type="pic"/>
          </p:nvPr>
        </p:nvSpPr>
        <p:spPr>
          <a:xfrm>
            <a:off x="4983263" y="3861570"/>
            <a:ext cx="556426" cy="556426"/>
          </a:xfrm>
          <a:prstGeom prst="rect">
            <a:avLst/>
          </a:prstGeom>
          <a:noFill/>
          <a:ln>
            <a:noFill/>
          </a:ln>
        </p:spPr>
      </p:sp>
      <p:sp>
        <p:nvSpPr>
          <p:cNvPr id="181" name="Google Shape;181;p3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82" name="Google Shape;182;p3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Yellow">
  <p:cSld name="4-Icons Slide – Yellow">
    <p:spTree>
      <p:nvGrpSpPr>
        <p:cNvPr id="183" name="Shape 183"/>
        <p:cNvGrpSpPr/>
        <p:nvPr/>
      </p:nvGrpSpPr>
      <p:grpSpPr>
        <a:xfrm>
          <a:off x="0" y="0"/>
          <a:ext cx="0" cy="0"/>
          <a:chOff x="0" y="0"/>
          <a:chExt cx="0" cy="0"/>
        </a:xfrm>
      </p:grpSpPr>
      <p:sp>
        <p:nvSpPr>
          <p:cNvPr id="184" name="Google Shape;184;p34"/>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5" name="Google Shape;185;p34"/>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86" name="Google Shape;186;p34"/>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7" name="Google Shape;187;p34"/>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8" name="Google Shape;188;p34"/>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9" name="Google Shape;189;p34"/>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0" name="Google Shape;190;p34"/>
          <p:cNvSpPr/>
          <p:nvPr>
            <p:ph idx="4" type="pic"/>
          </p:nvPr>
        </p:nvSpPr>
        <p:spPr>
          <a:xfrm>
            <a:off x="4983263" y="591972"/>
            <a:ext cx="556426" cy="556426"/>
          </a:xfrm>
          <a:prstGeom prst="rect">
            <a:avLst/>
          </a:prstGeom>
          <a:noFill/>
          <a:ln>
            <a:noFill/>
          </a:ln>
        </p:spPr>
      </p:sp>
      <p:sp>
        <p:nvSpPr>
          <p:cNvPr id="191" name="Google Shape;191;p34"/>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2" name="Google Shape;192;p34"/>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3" name="Google Shape;193;p34"/>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4" name="Google Shape;194;p34"/>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5" name="Google Shape;195;p34"/>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6" name="Google Shape;196;p34"/>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7" name="Google Shape;197;p34"/>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198" name="Google Shape;198;p34"/>
          <p:cNvSpPr/>
          <p:nvPr>
            <p:ph idx="14" type="pic"/>
          </p:nvPr>
        </p:nvSpPr>
        <p:spPr>
          <a:xfrm>
            <a:off x="4983263" y="1681838"/>
            <a:ext cx="556426" cy="556426"/>
          </a:xfrm>
          <a:prstGeom prst="rect">
            <a:avLst/>
          </a:prstGeom>
          <a:noFill/>
          <a:ln>
            <a:noFill/>
          </a:ln>
        </p:spPr>
      </p:sp>
      <p:sp>
        <p:nvSpPr>
          <p:cNvPr id="199" name="Google Shape;199;p34"/>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0" name="Google Shape;200;p34"/>
          <p:cNvSpPr/>
          <p:nvPr>
            <p:ph idx="15" type="pic"/>
          </p:nvPr>
        </p:nvSpPr>
        <p:spPr>
          <a:xfrm>
            <a:off x="4983263" y="2771704"/>
            <a:ext cx="556426" cy="556426"/>
          </a:xfrm>
          <a:prstGeom prst="rect">
            <a:avLst/>
          </a:prstGeom>
          <a:noFill/>
          <a:ln>
            <a:noFill/>
          </a:ln>
        </p:spPr>
      </p:sp>
      <p:sp>
        <p:nvSpPr>
          <p:cNvPr id="201" name="Google Shape;201;p34"/>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2" name="Google Shape;202;p34"/>
          <p:cNvSpPr/>
          <p:nvPr>
            <p:ph idx="16" type="pic"/>
          </p:nvPr>
        </p:nvSpPr>
        <p:spPr>
          <a:xfrm>
            <a:off x="4983263" y="3861570"/>
            <a:ext cx="556426" cy="556426"/>
          </a:xfrm>
          <a:prstGeom prst="rect">
            <a:avLst/>
          </a:prstGeom>
          <a:noFill/>
          <a:ln>
            <a:noFill/>
          </a:ln>
        </p:spPr>
      </p:sp>
      <p:sp>
        <p:nvSpPr>
          <p:cNvPr id="203" name="Google Shape;203;p3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04" name="Google Shape;204;p3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Blue">
  <p:cSld name="3-Icons Slide – Blue">
    <p:spTree>
      <p:nvGrpSpPr>
        <p:cNvPr id="205" name="Shape 205"/>
        <p:cNvGrpSpPr/>
        <p:nvPr/>
      </p:nvGrpSpPr>
      <p:grpSpPr>
        <a:xfrm>
          <a:off x="0" y="0"/>
          <a:ext cx="0" cy="0"/>
          <a:chOff x="0" y="0"/>
          <a:chExt cx="0" cy="0"/>
        </a:xfrm>
      </p:grpSpPr>
      <p:sp>
        <p:nvSpPr>
          <p:cNvPr id="206" name="Google Shape;206;p35"/>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7" name="Google Shape;207;p35"/>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08" name="Google Shape;208;p35"/>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35"/>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0" name="Google Shape;210;p35"/>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1" name="Google Shape;211;p35"/>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2" name="Google Shape;212;p35"/>
          <p:cNvSpPr/>
          <p:nvPr>
            <p:ph idx="4" type="pic"/>
          </p:nvPr>
        </p:nvSpPr>
        <p:spPr>
          <a:xfrm>
            <a:off x="4983263" y="883592"/>
            <a:ext cx="556426" cy="556426"/>
          </a:xfrm>
          <a:prstGeom prst="rect">
            <a:avLst/>
          </a:prstGeom>
          <a:noFill/>
          <a:ln>
            <a:noFill/>
          </a:ln>
        </p:spPr>
      </p:sp>
      <p:sp>
        <p:nvSpPr>
          <p:cNvPr id="213" name="Google Shape;213;p35"/>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4" name="Google Shape;214;p35"/>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5" name="Google Shape;215;p35"/>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6" name="Google Shape;216;p35"/>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7" name="Google Shape;217;p35"/>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18" name="Google Shape;218;p35"/>
          <p:cNvSpPr/>
          <p:nvPr>
            <p:ph idx="9" type="pic"/>
          </p:nvPr>
        </p:nvSpPr>
        <p:spPr>
          <a:xfrm>
            <a:off x="4983263" y="1973458"/>
            <a:ext cx="556426" cy="556426"/>
          </a:xfrm>
          <a:prstGeom prst="rect">
            <a:avLst/>
          </a:prstGeom>
          <a:noFill/>
          <a:ln>
            <a:noFill/>
          </a:ln>
        </p:spPr>
      </p:sp>
      <p:sp>
        <p:nvSpPr>
          <p:cNvPr id="219" name="Google Shape;219;p35"/>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0" name="Google Shape;220;p35"/>
          <p:cNvSpPr/>
          <p:nvPr>
            <p:ph idx="13" type="pic"/>
          </p:nvPr>
        </p:nvSpPr>
        <p:spPr>
          <a:xfrm>
            <a:off x="4983263" y="3063324"/>
            <a:ext cx="556426" cy="556426"/>
          </a:xfrm>
          <a:prstGeom prst="rect">
            <a:avLst/>
          </a:prstGeom>
          <a:noFill/>
          <a:ln>
            <a:noFill/>
          </a:ln>
        </p:spPr>
      </p:sp>
      <p:sp>
        <p:nvSpPr>
          <p:cNvPr id="221" name="Google Shape;221;p3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22" name="Google Shape;222;p3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Yellow">
  <p:cSld name="3-Icons Slide – Yellow">
    <p:spTree>
      <p:nvGrpSpPr>
        <p:cNvPr id="223" name="Shape 223"/>
        <p:cNvGrpSpPr/>
        <p:nvPr/>
      </p:nvGrpSpPr>
      <p:grpSpPr>
        <a:xfrm>
          <a:off x="0" y="0"/>
          <a:ext cx="0" cy="0"/>
          <a:chOff x="0" y="0"/>
          <a:chExt cx="0" cy="0"/>
        </a:xfrm>
      </p:grpSpPr>
      <p:sp>
        <p:nvSpPr>
          <p:cNvPr id="224" name="Google Shape;224;p36"/>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5" name="Google Shape;225;p36"/>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6" name="Google Shape;226;p3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7" name="Google Shape;227;p3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8" name="Google Shape;228;p36"/>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9" name="Google Shape;229;p36"/>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0" name="Google Shape;230;p36"/>
          <p:cNvSpPr/>
          <p:nvPr>
            <p:ph idx="4" type="pic"/>
          </p:nvPr>
        </p:nvSpPr>
        <p:spPr>
          <a:xfrm>
            <a:off x="4983263" y="883592"/>
            <a:ext cx="556426" cy="556426"/>
          </a:xfrm>
          <a:prstGeom prst="rect">
            <a:avLst/>
          </a:prstGeom>
          <a:noFill/>
          <a:ln>
            <a:noFill/>
          </a:ln>
        </p:spPr>
      </p:sp>
      <p:sp>
        <p:nvSpPr>
          <p:cNvPr id="231" name="Google Shape;231;p36"/>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2" name="Google Shape;232;p36"/>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3" name="Google Shape;233;p36"/>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4" name="Google Shape;234;p36"/>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5" name="Google Shape;235;p36"/>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6" name="Google Shape;236;p36"/>
          <p:cNvSpPr/>
          <p:nvPr>
            <p:ph idx="9" type="pic"/>
          </p:nvPr>
        </p:nvSpPr>
        <p:spPr>
          <a:xfrm>
            <a:off x="4983263" y="1973458"/>
            <a:ext cx="556426" cy="556426"/>
          </a:xfrm>
          <a:prstGeom prst="rect">
            <a:avLst/>
          </a:prstGeom>
          <a:noFill/>
          <a:ln>
            <a:noFill/>
          </a:ln>
        </p:spPr>
      </p:sp>
      <p:sp>
        <p:nvSpPr>
          <p:cNvPr id="237" name="Google Shape;237;p36"/>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8" name="Google Shape;238;p36"/>
          <p:cNvSpPr/>
          <p:nvPr>
            <p:ph idx="13" type="pic"/>
          </p:nvPr>
        </p:nvSpPr>
        <p:spPr>
          <a:xfrm>
            <a:off x="4983263" y="3063324"/>
            <a:ext cx="556426" cy="556426"/>
          </a:xfrm>
          <a:prstGeom prst="rect">
            <a:avLst/>
          </a:prstGeom>
          <a:noFill/>
          <a:ln>
            <a:noFill/>
          </a:ln>
        </p:spPr>
      </p:sp>
      <p:sp>
        <p:nvSpPr>
          <p:cNvPr id="239" name="Google Shape;239;p3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40" name="Google Shape;240;p3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Green">
  <p:cSld name="4-Icons Slide (All Colors) – Green">
    <p:spTree>
      <p:nvGrpSpPr>
        <p:cNvPr id="241" name="Shape 241"/>
        <p:cNvGrpSpPr/>
        <p:nvPr/>
      </p:nvGrpSpPr>
      <p:grpSpPr>
        <a:xfrm>
          <a:off x="0" y="0"/>
          <a:ext cx="0" cy="0"/>
          <a:chOff x="0" y="0"/>
          <a:chExt cx="0" cy="0"/>
        </a:xfrm>
      </p:grpSpPr>
      <p:sp>
        <p:nvSpPr>
          <p:cNvPr id="242" name="Google Shape;242;p37"/>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3" name="Google Shape;243;p37"/>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4" name="Google Shape;244;p37"/>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5" name="Google Shape;245;p37"/>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6" name="Google Shape;246;p37"/>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7" name="Google Shape;247;p37"/>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8" name="Google Shape;248;p37"/>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9" name="Google Shape;249;p37"/>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0" name="Google Shape;250;p37"/>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1" name="Google Shape;251;p37"/>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2" name="Google Shape;252;p37"/>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3" name="Google Shape;253;p37"/>
          <p:cNvSpPr/>
          <p:nvPr>
            <p:ph idx="13" type="pic"/>
          </p:nvPr>
        </p:nvSpPr>
        <p:spPr>
          <a:xfrm>
            <a:off x="944170" y="2798074"/>
            <a:ext cx="587891" cy="587891"/>
          </a:xfrm>
          <a:prstGeom prst="rect">
            <a:avLst/>
          </a:prstGeom>
          <a:noFill/>
          <a:ln>
            <a:noFill/>
          </a:ln>
        </p:spPr>
      </p:sp>
      <p:sp>
        <p:nvSpPr>
          <p:cNvPr id="254" name="Google Shape;254;p3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55" name="Google Shape;255;p3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56" name="Google Shape;256;p37"/>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7" name="Google Shape;257;p37"/>
          <p:cNvSpPr/>
          <p:nvPr>
            <p:ph idx="14" type="pic"/>
          </p:nvPr>
        </p:nvSpPr>
        <p:spPr>
          <a:xfrm>
            <a:off x="3221087" y="2798074"/>
            <a:ext cx="587891" cy="587891"/>
          </a:xfrm>
          <a:prstGeom prst="rect">
            <a:avLst/>
          </a:prstGeom>
          <a:noFill/>
          <a:ln>
            <a:noFill/>
          </a:ln>
        </p:spPr>
      </p:sp>
      <p:sp>
        <p:nvSpPr>
          <p:cNvPr id="258" name="Google Shape;258;p37"/>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59" name="Google Shape;259;p37"/>
          <p:cNvSpPr/>
          <p:nvPr>
            <p:ph idx="15" type="pic"/>
          </p:nvPr>
        </p:nvSpPr>
        <p:spPr>
          <a:xfrm>
            <a:off x="5358724" y="2798074"/>
            <a:ext cx="587891" cy="587891"/>
          </a:xfrm>
          <a:prstGeom prst="rect">
            <a:avLst/>
          </a:prstGeom>
          <a:noFill/>
          <a:ln>
            <a:noFill/>
          </a:ln>
        </p:spPr>
      </p:sp>
      <p:sp>
        <p:nvSpPr>
          <p:cNvPr id="260" name="Google Shape;260;p37"/>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61" name="Google Shape;261;p37"/>
          <p:cNvSpPr/>
          <p:nvPr>
            <p:ph idx="16" type="pic"/>
          </p:nvPr>
        </p:nvSpPr>
        <p:spPr>
          <a:xfrm>
            <a:off x="7496361" y="2798074"/>
            <a:ext cx="587891" cy="587891"/>
          </a:xfrm>
          <a:prstGeom prst="rect">
            <a:avLst/>
          </a:prstGeom>
          <a:noFill/>
          <a:ln>
            <a:noFill/>
          </a:ln>
        </p:spPr>
      </p:sp>
      <p:sp>
        <p:nvSpPr>
          <p:cNvPr id="262" name="Google Shape;262;p37"/>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Yellow">
  <p:cSld name="4-Icons Slide (All Colors) – Yellow">
    <p:spTree>
      <p:nvGrpSpPr>
        <p:cNvPr id="263" name="Shape 263"/>
        <p:cNvGrpSpPr/>
        <p:nvPr/>
      </p:nvGrpSpPr>
      <p:grpSpPr>
        <a:xfrm>
          <a:off x="0" y="0"/>
          <a:ext cx="0" cy="0"/>
          <a:chOff x="0" y="0"/>
          <a:chExt cx="0" cy="0"/>
        </a:xfrm>
      </p:grpSpPr>
      <p:sp>
        <p:nvSpPr>
          <p:cNvPr id="264" name="Google Shape;264;p38"/>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p38"/>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6" name="Google Shape;266;p38"/>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7" name="Google Shape;267;p38"/>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8" name="Google Shape;268;p38"/>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9" name="Google Shape;269;p38"/>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0" name="Google Shape;270;p38"/>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1" name="Google Shape;271;p38"/>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2" name="Google Shape;272;p38"/>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3" name="Google Shape;273;p38"/>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4" name="Google Shape;274;p38"/>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5" name="Google Shape;275;p38"/>
          <p:cNvSpPr/>
          <p:nvPr>
            <p:ph idx="13" type="pic"/>
          </p:nvPr>
        </p:nvSpPr>
        <p:spPr>
          <a:xfrm>
            <a:off x="944170" y="2798074"/>
            <a:ext cx="587891" cy="587891"/>
          </a:xfrm>
          <a:prstGeom prst="rect">
            <a:avLst/>
          </a:prstGeom>
          <a:noFill/>
          <a:ln>
            <a:noFill/>
          </a:ln>
        </p:spPr>
      </p:sp>
      <p:sp>
        <p:nvSpPr>
          <p:cNvPr id="276" name="Google Shape;276;p3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77" name="Google Shape;277;p3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78" name="Google Shape;278;p38"/>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79" name="Google Shape;279;p38"/>
          <p:cNvSpPr/>
          <p:nvPr>
            <p:ph idx="14" type="pic"/>
          </p:nvPr>
        </p:nvSpPr>
        <p:spPr>
          <a:xfrm>
            <a:off x="3221087" y="2798074"/>
            <a:ext cx="587891" cy="587891"/>
          </a:xfrm>
          <a:prstGeom prst="rect">
            <a:avLst/>
          </a:prstGeom>
          <a:noFill/>
          <a:ln>
            <a:noFill/>
          </a:ln>
        </p:spPr>
      </p:sp>
      <p:sp>
        <p:nvSpPr>
          <p:cNvPr id="280" name="Google Shape;280;p38"/>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1" name="Google Shape;281;p38"/>
          <p:cNvSpPr/>
          <p:nvPr>
            <p:ph idx="15" type="pic"/>
          </p:nvPr>
        </p:nvSpPr>
        <p:spPr>
          <a:xfrm>
            <a:off x="5358724" y="2798074"/>
            <a:ext cx="587891" cy="587891"/>
          </a:xfrm>
          <a:prstGeom prst="rect">
            <a:avLst/>
          </a:prstGeom>
          <a:noFill/>
          <a:ln>
            <a:noFill/>
          </a:ln>
        </p:spPr>
      </p:sp>
      <p:sp>
        <p:nvSpPr>
          <p:cNvPr id="282" name="Google Shape;282;p38"/>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83" name="Google Shape;283;p38"/>
          <p:cNvSpPr/>
          <p:nvPr>
            <p:ph idx="16" type="pic"/>
          </p:nvPr>
        </p:nvSpPr>
        <p:spPr>
          <a:xfrm>
            <a:off x="7496361" y="2798074"/>
            <a:ext cx="587891" cy="587891"/>
          </a:xfrm>
          <a:prstGeom prst="rect">
            <a:avLst/>
          </a:prstGeom>
          <a:noFill/>
          <a:ln>
            <a:noFill/>
          </a:ln>
        </p:spPr>
      </p:sp>
      <p:sp>
        <p:nvSpPr>
          <p:cNvPr id="284" name="Google Shape;284;p38"/>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Blue">
  <p:cSld name="Transition Slide – Blue">
    <p:spTree>
      <p:nvGrpSpPr>
        <p:cNvPr id="285" name="Shape 285"/>
        <p:cNvGrpSpPr/>
        <p:nvPr/>
      </p:nvGrpSpPr>
      <p:grpSpPr>
        <a:xfrm>
          <a:off x="0" y="0"/>
          <a:ext cx="0" cy="0"/>
          <a:chOff x="0" y="0"/>
          <a:chExt cx="0" cy="0"/>
        </a:xfrm>
      </p:grpSpPr>
      <p:pic>
        <p:nvPicPr>
          <p:cNvPr id="286" name="Google Shape;286;p3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87" name="Google Shape;287;p3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88" name="Google Shape;288;p3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89" name="Google Shape;289;p39"/>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Yellow">
  <p:cSld name="Transition Slide – Yellow">
    <p:spTree>
      <p:nvGrpSpPr>
        <p:cNvPr id="290" name="Shape 290"/>
        <p:cNvGrpSpPr/>
        <p:nvPr/>
      </p:nvGrpSpPr>
      <p:grpSpPr>
        <a:xfrm>
          <a:off x="0" y="0"/>
          <a:ext cx="0" cy="0"/>
          <a:chOff x="0" y="0"/>
          <a:chExt cx="0" cy="0"/>
        </a:xfrm>
      </p:grpSpPr>
      <p:pic>
        <p:nvPicPr>
          <p:cNvPr id="291" name="Google Shape;291;p4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92" name="Google Shape;292;p4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293" name="Google Shape;293;p4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94" name="Google Shape;294;p40"/>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Green">
  <p:cSld name="L-Photo Slide – Green">
    <p:spTree>
      <p:nvGrpSpPr>
        <p:cNvPr id="295" name="Shape 295"/>
        <p:cNvGrpSpPr/>
        <p:nvPr/>
      </p:nvGrpSpPr>
      <p:grpSpPr>
        <a:xfrm>
          <a:off x="0" y="0"/>
          <a:ext cx="0" cy="0"/>
          <a:chOff x="0" y="0"/>
          <a:chExt cx="0" cy="0"/>
        </a:xfrm>
      </p:grpSpPr>
      <p:sp>
        <p:nvSpPr>
          <p:cNvPr id="296" name="Google Shape;296;p41"/>
          <p:cNvSpPr/>
          <p:nvPr/>
        </p:nvSpPr>
        <p:spPr>
          <a:xfrm>
            <a:off x="0" y="0"/>
            <a:ext cx="9144000" cy="5137106"/>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7" name="Google Shape;297;p4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98" name="Google Shape;298;p41"/>
          <p:cNvSpPr/>
          <p:nvPr>
            <p:ph idx="2" type="pic"/>
          </p:nvPr>
        </p:nvSpPr>
        <p:spPr>
          <a:xfrm>
            <a:off x="0" y="-4579"/>
            <a:ext cx="4844579" cy="5148079"/>
          </a:xfrm>
          <a:prstGeom prst="rect">
            <a:avLst/>
          </a:prstGeom>
          <a:solidFill>
            <a:srgbClr val="E6E8E8"/>
          </a:solidFill>
          <a:ln>
            <a:noFill/>
          </a:ln>
        </p:spPr>
      </p:sp>
      <p:sp>
        <p:nvSpPr>
          <p:cNvPr id="299" name="Google Shape;299;p41"/>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0" name="Google Shape;300;p41"/>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1" name="Google Shape;301;p4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02" name="Google Shape;302;p4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Blue">
  <p:cSld name="L-Photo Slide – Blue">
    <p:spTree>
      <p:nvGrpSpPr>
        <p:cNvPr id="303" name="Shape 303"/>
        <p:cNvGrpSpPr/>
        <p:nvPr/>
      </p:nvGrpSpPr>
      <p:grpSpPr>
        <a:xfrm>
          <a:off x="0" y="0"/>
          <a:ext cx="0" cy="0"/>
          <a:chOff x="0" y="0"/>
          <a:chExt cx="0" cy="0"/>
        </a:xfrm>
      </p:grpSpPr>
      <p:sp>
        <p:nvSpPr>
          <p:cNvPr id="304" name="Google Shape;304;p42"/>
          <p:cNvSpPr/>
          <p:nvPr/>
        </p:nvSpPr>
        <p:spPr>
          <a:xfrm>
            <a:off x="0" y="0"/>
            <a:ext cx="9144000" cy="5137106"/>
          </a:xfrm>
          <a:prstGeom prst="rect">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5" name="Google Shape;305;p42"/>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06" name="Google Shape;306;p42"/>
          <p:cNvSpPr/>
          <p:nvPr>
            <p:ph idx="2" type="pic"/>
          </p:nvPr>
        </p:nvSpPr>
        <p:spPr>
          <a:xfrm>
            <a:off x="0" y="-4579"/>
            <a:ext cx="4844579" cy="5148079"/>
          </a:xfrm>
          <a:prstGeom prst="rect">
            <a:avLst/>
          </a:prstGeom>
          <a:solidFill>
            <a:srgbClr val="E6E8E8"/>
          </a:solidFill>
          <a:ln>
            <a:noFill/>
          </a:ln>
        </p:spPr>
      </p:sp>
      <p:sp>
        <p:nvSpPr>
          <p:cNvPr id="307" name="Google Shape;307;p42"/>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8" name="Google Shape;308;p42"/>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9" name="Google Shape;309;p4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10" name="Google Shape;310;p4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Yellow">
  <p:cSld name="L-Photo Slide – Yellow">
    <p:spTree>
      <p:nvGrpSpPr>
        <p:cNvPr id="311" name="Shape 311"/>
        <p:cNvGrpSpPr/>
        <p:nvPr/>
      </p:nvGrpSpPr>
      <p:grpSpPr>
        <a:xfrm>
          <a:off x="0" y="0"/>
          <a:ext cx="0" cy="0"/>
          <a:chOff x="0" y="0"/>
          <a:chExt cx="0" cy="0"/>
        </a:xfrm>
      </p:grpSpPr>
      <p:sp>
        <p:nvSpPr>
          <p:cNvPr id="312" name="Google Shape;312;p43"/>
          <p:cNvSpPr/>
          <p:nvPr/>
        </p:nvSpPr>
        <p:spPr>
          <a:xfrm>
            <a:off x="0" y="0"/>
            <a:ext cx="9144000" cy="5137106"/>
          </a:xfrm>
          <a:prstGeom prst="rect">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3" name="Google Shape;313;p43"/>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14" name="Google Shape;314;p43"/>
          <p:cNvSpPr/>
          <p:nvPr>
            <p:ph idx="2" type="pic"/>
          </p:nvPr>
        </p:nvSpPr>
        <p:spPr>
          <a:xfrm>
            <a:off x="0" y="-4579"/>
            <a:ext cx="4844579" cy="5148079"/>
          </a:xfrm>
          <a:prstGeom prst="rect">
            <a:avLst/>
          </a:prstGeom>
          <a:solidFill>
            <a:srgbClr val="E6E8E8"/>
          </a:solidFill>
          <a:ln>
            <a:noFill/>
          </a:ln>
        </p:spPr>
      </p:sp>
      <p:sp>
        <p:nvSpPr>
          <p:cNvPr id="315" name="Google Shape;315;p43"/>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6" name="Google Shape;316;p43"/>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7" name="Google Shape;317;p4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18" name="Google Shape;318;p4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White">
  <p:cSld name="L-Photo Slide – White">
    <p:spTree>
      <p:nvGrpSpPr>
        <p:cNvPr id="319" name="Shape 319"/>
        <p:cNvGrpSpPr/>
        <p:nvPr/>
      </p:nvGrpSpPr>
      <p:grpSpPr>
        <a:xfrm>
          <a:off x="0" y="0"/>
          <a:ext cx="0" cy="0"/>
          <a:chOff x="0" y="0"/>
          <a:chExt cx="0" cy="0"/>
        </a:xfrm>
      </p:grpSpPr>
      <p:sp>
        <p:nvSpPr>
          <p:cNvPr id="320" name="Google Shape;320;p44"/>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1" name="Google Shape;321;p44"/>
          <p:cNvSpPr/>
          <p:nvPr>
            <p:ph idx="2" type="pic"/>
          </p:nvPr>
        </p:nvSpPr>
        <p:spPr>
          <a:xfrm>
            <a:off x="0" y="-4579"/>
            <a:ext cx="4844579" cy="5148079"/>
          </a:xfrm>
          <a:prstGeom prst="rect">
            <a:avLst/>
          </a:prstGeom>
          <a:solidFill>
            <a:srgbClr val="E6E8E8"/>
          </a:solidFill>
          <a:ln>
            <a:noFill/>
          </a:ln>
        </p:spPr>
      </p:sp>
      <p:sp>
        <p:nvSpPr>
          <p:cNvPr id="322" name="Google Shape;322;p44"/>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3" name="Google Shape;323;p44"/>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4" name="Google Shape;324;p4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25" name="Google Shape;325;p4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Green">
  <p:cSld name="R-Photo Slide – Green">
    <p:spTree>
      <p:nvGrpSpPr>
        <p:cNvPr id="326" name="Shape 326"/>
        <p:cNvGrpSpPr/>
        <p:nvPr/>
      </p:nvGrpSpPr>
      <p:grpSpPr>
        <a:xfrm>
          <a:off x="0" y="0"/>
          <a:ext cx="0" cy="0"/>
          <a:chOff x="0" y="0"/>
          <a:chExt cx="0" cy="0"/>
        </a:xfrm>
      </p:grpSpPr>
      <p:sp>
        <p:nvSpPr>
          <p:cNvPr id="327" name="Google Shape;327;p45"/>
          <p:cNvSpPr/>
          <p:nvPr/>
        </p:nvSpPr>
        <p:spPr>
          <a:xfrm>
            <a:off x="0" y="0"/>
            <a:ext cx="9144000" cy="5143500"/>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8" name="Google Shape;328;p45"/>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29" name="Google Shape;329;p45"/>
          <p:cNvSpPr/>
          <p:nvPr>
            <p:ph idx="2" type="pic"/>
          </p:nvPr>
        </p:nvSpPr>
        <p:spPr>
          <a:xfrm>
            <a:off x="4265080" y="-34599"/>
            <a:ext cx="4878920" cy="5178099"/>
          </a:xfrm>
          <a:prstGeom prst="rect">
            <a:avLst/>
          </a:prstGeom>
          <a:solidFill>
            <a:srgbClr val="E6E8E8"/>
          </a:solidFill>
          <a:ln>
            <a:noFill/>
          </a:ln>
        </p:spPr>
      </p:sp>
      <p:sp>
        <p:nvSpPr>
          <p:cNvPr id="330" name="Google Shape;330;p45"/>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1" name="Google Shape;331;p45"/>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2" name="Google Shape;332;p4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33" name="Google Shape;333;p4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Blue">
  <p:cSld name="R-Photo Slide – Blue">
    <p:spTree>
      <p:nvGrpSpPr>
        <p:cNvPr id="334" name="Shape 334"/>
        <p:cNvGrpSpPr/>
        <p:nvPr/>
      </p:nvGrpSpPr>
      <p:grpSpPr>
        <a:xfrm>
          <a:off x="0" y="0"/>
          <a:ext cx="0" cy="0"/>
          <a:chOff x="0" y="0"/>
          <a:chExt cx="0" cy="0"/>
        </a:xfrm>
      </p:grpSpPr>
      <p:sp>
        <p:nvSpPr>
          <p:cNvPr id="335" name="Google Shape;335;p46"/>
          <p:cNvSpPr/>
          <p:nvPr/>
        </p:nvSpPr>
        <p:spPr>
          <a:xfrm>
            <a:off x="0" y="0"/>
            <a:ext cx="9144000" cy="5143500"/>
          </a:xfrm>
          <a:prstGeom prst="rect">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6" name="Google Shape;336;p46"/>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37" name="Google Shape;337;p46"/>
          <p:cNvSpPr/>
          <p:nvPr>
            <p:ph idx="2" type="pic"/>
          </p:nvPr>
        </p:nvSpPr>
        <p:spPr>
          <a:xfrm>
            <a:off x="4265080" y="-34599"/>
            <a:ext cx="4878920" cy="5178099"/>
          </a:xfrm>
          <a:prstGeom prst="rect">
            <a:avLst/>
          </a:prstGeom>
          <a:solidFill>
            <a:srgbClr val="E6E8E8"/>
          </a:solidFill>
          <a:ln>
            <a:noFill/>
          </a:ln>
        </p:spPr>
      </p:sp>
      <p:sp>
        <p:nvSpPr>
          <p:cNvPr id="338" name="Google Shape;338;p4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9" name="Google Shape;339;p4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0" name="Google Shape;340;p4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41" name="Google Shape;341;p4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Yellow">
  <p:cSld name="R-Photo Slide – Yellow">
    <p:spTree>
      <p:nvGrpSpPr>
        <p:cNvPr id="342" name="Shape 342"/>
        <p:cNvGrpSpPr/>
        <p:nvPr/>
      </p:nvGrpSpPr>
      <p:grpSpPr>
        <a:xfrm>
          <a:off x="0" y="0"/>
          <a:ext cx="0" cy="0"/>
          <a:chOff x="0" y="0"/>
          <a:chExt cx="0" cy="0"/>
        </a:xfrm>
      </p:grpSpPr>
      <p:sp>
        <p:nvSpPr>
          <p:cNvPr id="343" name="Google Shape;343;p47"/>
          <p:cNvSpPr/>
          <p:nvPr/>
        </p:nvSpPr>
        <p:spPr>
          <a:xfrm>
            <a:off x="0" y="0"/>
            <a:ext cx="9144000" cy="5143500"/>
          </a:xfrm>
          <a:prstGeom prst="rect">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4" name="Google Shape;344;p47"/>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45" name="Google Shape;345;p47"/>
          <p:cNvSpPr/>
          <p:nvPr>
            <p:ph idx="2" type="pic"/>
          </p:nvPr>
        </p:nvSpPr>
        <p:spPr>
          <a:xfrm>
            <a:off x="4265080" y="-34599"/>
            <a:ext cx="4878920" cy="5178099"/>
          </a:xfrm>
          <a:prstGeom prst="rect">
            <a:avLst/>
          </a:prstGeom>
          <a:solidFill>
            <a:srgbClr val="E6E8E8"/>
          </a:solidFill>
          <a:ln>
            <a:noFill/>
          </a:ln>
        </p:spPr>
      </p:sp>
      <p:sp>
        <p:nvSpPr>
          <p:cNvPr id="346" name="Google Shape;346;p47"/>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7" name="Google Shape;347;p47"/>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8" name="Google Shape;348;p4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49" name="Google Shape;349;p4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White">
  <p:cSld name="R-Photo Slide – White">
    <p:spTree>
      <p:nvGrpSpPr>
        <p:cNvPr id="350" name="Shape 350"/>
        <p:cNvGrpSpPr/>
        <p:nvPr/>
      </p:nvGrpSpPr>
      <p:grpSpPr>
        <a:xfrm>
          <a:off x="0" y="0"/>
          <a:ext cx="0" cy="0"/>
          <a:chOff x="0" y="0"/>
          <a:chExt cx="0" cy="0"/>
        </a:xfrm>
      </p:grpSpPr>
      <p:sp>
        <p:nvSpPr>
          <p:cNvPr id="351" name="Google Shape;351;p48"/>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52" name="Google Shape;352;p48"/>
          <p:cNvSpPr/>
          <p:nvPr>
            <p:ph idx="2" type="pic"/>
          </p:nvPr>
        </p:nvSpPr>
        <p:spPr>
          <a:xfrm>
            <a:off x="4265080" y="-34599"/>
            <a:ext cx="4878920" cy="5178099"/>
          </a:xfrm>
          <a:prstGeom prst="rect">
            <a:avLst/>
          </a:prstGeom>
          <a:solidFill>
            <a:srgbClr val="E6E8E8"/>
          </a:solidFill>
          <a:ln>
            <a:noFill/>
          </a:ln>
        </p:spPr>
      </p:sp>
      <p:sp>
        <p:nvSpPr>
          <p:cNvPr id="353" name="Google Shape;353;p48"/>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4" name="Google Shape;354;p48"/>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5" name="Google Shape;355;p4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56" name="Google Shape;356;p4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Yellow">
  <p:cSld name="Text Slide – Yellow">
    <p:spTree>
      <p:nvGrpSpPr>
        <p:cNvPr id="357" name="Shape 357"/>
        <p:cNvGrpSpPr/>
        <p:nvPr/>
      </p:nvGrpSpPr>
      <p:grpSpPr>
        <a:xfrm>
          <a:off x="0" y="0"/>
          <a:ext cx="0" cy="0"/>
          <a:chOff x="0" y="0"/>
          <a:chExt cx="0" cy="0"/>
        </a:xfrm>
      </p:grpSpPr>
      <p:sp>
        <p:nvSpPr>
          <p:cNvPr id="358" name="Google Shape;358;p49"/>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9" name="Google Shape;359;p49"/>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0" name="Google Shape;360;p4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61" name="Google Shape;361;p4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62" name="Google Shape;362;p49"/>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Green">
  <p:cSld name="4-Photos Slide – Green">
    <p:spTree>
      <p:nvGrpSpPr>
        <p:cNvPr id="363" name="Shape 363"/>
        <p:cNvGrpSpPr/>
        <p:nvPr/>
      </p:nvGrpSpPr>
      <p:grpSpPr>
        <a:xfrm>
          <a:off x="0" y="0"/>
          <a:ext cx="0" cy="0"/>
          <a:chOff x="0" y="0"/>
          <a:chExt cx="0" cy="0"/>
        </a:xfrm>
      </p:grpSpPr>
      <p:sp>
        <p:nvSpPr>
          <p:cNvPr id="364" name="Google Shape;364;p50"/>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5" name="Google Shape;365;p50"/>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66" name="Google Shape;366;p50"/>
          <p:cNvSpPr/>
          <p:nvPr>
            <p:ph idx="2" type="pic"/>
          </p:nvPr>
        </p:nvSpPr>
        <p:spPr>
          <a:xfrm>
            <a:off x="4572000" y="3827918"/>
            <a:ext cx="531546" cy="531546"/>
          </a:xfrm>
          <a:prstGeom prst="rect">
            <a:avLst/>
          </a:prstGeom>
          <a:noFill/>
          <a:ln>
            <a:noFill/>
          </a:ln>
        </p:spPr>
      </p:sp>
      <p:sp>
        <p:nvSpPr>
          <p:cNvPr id="367" name="Google Shape;367;p50"/>
          <p:cNvSpPr/>
          <p:nvPr>
            <p:ph idx="3" type="pic"/>
          </p:nvPr>
        </p:nvSpPr>
        <p:spPr>
          <a:xfrm>
            <a:off x="414338" y="673100"/>
            <a:ext cx="1666875" cy="1665288"/>
          </a:xfrm>
          <a:prstGeom prst="rect">
            <a:avLst/>
          </a:prstGeom>
          <a:solidFill>
            <a:srgbClr val="E6E8E8"/>
          </a:solidFill>
          <a:ln>
            <a:noFill/>
          </a:ln>
        </p:spPr>
      </p:sp>
      <p:sp>
        <p:nvSpPr>
          <p:cNvPr id="368" name="Google Shape;368;p50"/>
          <p:cNvSpPr/>
          <p:nvPr>
            <p:ph idx="4" type="pic"/>
          </p:nvPr>
        </p:nvSpPr>
        <p:spPr>
          <a:xfrm>
            <a:off x="2282680" y="673100"/>
            <a:ext cx="1666875" cy="1665288"/>
          </a:xfrm>
          <a:prstGeom prst="rect">
            <a:avLst/>
          </a:prstGeom>
          <a:solidFill>
            <a:srgbClr val="E6E8E8"/>
          </a:solidFill>
          <a:ln>
            <a:noFill/>
          </a:ln>
        </p:spPr>
      </p:sp>
      <p:sp>
        <p:nvSpPr>
          <p:cNvPr id="369" name="Google Shape;369;p50"/>
          <p:cNvSpPr/>
          <p:nvPr>
            <p:ph idx="5" type="pic"/>
          </p:nvPr>
        </p:nvSpPr>
        <p:spPr>
          <a:xfrm>
            <a:off x="414338" y="2571750"/>
            <a:ext cx="1666875" cy="1665288"/>
          </a:xfrm>
          <a:prstGeom prst="rect">
            <a:avLst/>
          </a:prstGeom>
          <a:solidFill>
            <a:srgbClr val="E6E8E8"/>
          </a:solidFill>
          <a:ln>
            <a:noFill/>
          </a:ln>
        </p:spPr>
      </p:sp>
      <p:sp>
        <p:nvSpPr>
          <p:cNvPr id="370" name="Google Shape;370;p50"/>
          <p:cNvSpPr/>
          <p:nvPr>
            <p:ph idx="6" type="pic"/>
          </p:nvPr>
        </p:nvSpPr>
        <p:spPr>
          <a:xfrm>
            <a:off x="2282680" y="2571750"/>
            <a:ext cx="1666875" cy="1665288"/>
          </a:xfrm>
          <a:prstGeom prst="rect">
            <a:avLst/>
          </a:prstGeom>
          <a:solidFill>
            <a:srgbClr val="E6E8E8"/>
          </a:solidFill>
          <a:ln>
            <a:noFill/>
          </a:ln>
        </p:spPr>
      </p:sp>
      <p:sp>
        <p:nvSpPr>
          <p:cNvPr id="371" name="Google Shape;371;p50"/>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2" name="Google Shape;372;p50"/>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3" name="Google Shape;373;p5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74" name="Google Shape;374;p5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75" name="Google Shape;375;p50"/>
          <p:cNvSpPr txBox="1"/>
          <p:nvPr>
            <p:ph idx="7"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Blue">
  <p:cSld name="4-Photos Slide – Blue">
    <p:spTree>
      <p:nvGrpSpPr>
        <p:cNvPr id="376" name="Shape 376"/>
        <p:cNvGrpSpPr/>
        <p:nvPr/>
      </p:nvGrpSpPr>
      <p:grpSpPr>
        <a:xfrm>
          <a:off x="0" y="0"/>
          <a:ext cx="0" cy="0"/>
          <a:chOff x="0" y="0"/>
          <a:chExt cx="0" cy="0"/>
        </a:xfrm>
      </p:grpSpPr>
      <p:sp>
        <p:nvSpPr>
          <p:cNvPr id="377" name="Google Shape;377;p51"/>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8" name="Google Shape;378;p51"/>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79" name="Google Shape;379;p51"/>
          <p:cNvSpPr txBox="1"/>
          <p:nvPr>
            <p:ph idx="1"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0" name="Google Shape;380;p51"/>
          <p:cNvSpPr/>
          <p:nvPr>
            <p:ph idx="2" type="pic"/>
          </p:nvPr>
        </p:nvSpPr>
        <p:spPr>
          <a:xfrm>
            <a:off x="4572000" y="3827918"/>
            <a:ext cx="531546" cy="531546"/>
          </a:xfrm>
          <a:prstGeom prst="rect">
            <a:avLst/>
          </a:prstGeom>
          <a:noFill/>
          <a:ln>
            <a:noFill/>
          </a:ln>
        </p:spPr>
      </p:sp>
      <p:sp>
        <p:nvSpPr>
          <p:cNvPr id="381" name="Google Shape;381;p51"/>
          <p:cNvSpPr/>
          <p:nvPr>
            <p:ph idx="3" type="pic"/>
          </p:nvPr>
        </p:nvSpPr>
        <p:spPr>
          <a:xfrm>
            <a:off x="414338" y="673100"/>
            <a:ext cx="1666875" cy="1665288"/>
          </a:xfrm>
          <a:prstGeom prst="rect">
            <a:avLst/>
          </a:prstGeom>
          <a:solidFill>
            <a:srgbClr val="E6E8E8"/>
          </a:solidFill>
          <a:ln>
            <a:noFill/>
          </a:ln>
        </p:spPr>
      </p:sp>
      <p:sp>
        <p:nvSpPr>
          <p:cNvPr id="382" name="Google Shape;382;p51"/>
          <p:cNvSpPr/>
          <p:nvPr>
            <p:ph idx="4" type="pic"/>
          </p:nvPr>
        </p:nvSpPr>
        <p:spPr>
          <a:xfrm>
            <a:off x="2282680" y="673100"/>
            <a:ext cx="1666875" cy="1665288"/>
          </a:xfrm>
          <a:prstGeom prst="rect">
            <a:avLst/>
          </a:prstGeom>
          <a:solidFill>
            <a:srgbClr val="E6E8E8"/>
          </a:solidFill>
          <a:ln>
            <a:noFill/>
          </a:ln>
        </p:spPr>
      </p:sp>
      <p:sp>
        <p:nvSpPr>
          <p:cNvPr id="383" name="Google Shape;383;p51"/>
          <p:cNvSpPr/>
          <p:nvPr>
            <p:ph idx="5" type="pic"/>
          </p:nvPr>
        </p:nvSpPr>
        <p:spPr>
          <a:xfrm>
            <a:off x="414338" y="2571750"/>
            <a:ext cx="1666875" cy="1665288"/>
          </a:xfrm>
          <a:prstGeom prst="rect">
            <a:avLst/>
          </a:prstGeom>
          <a:solidFill>
            <a:srgbClr val="E6E8E8"/>
          </a:solidFill>
          <a:ln>
            <a:noFill/>
          </a:ln>
        </p:spPr>
      </p:sp>
      <p:sp>
        <p:nvSpPr>
          <p:cNvPr id="384" name="Google Shape;384;p51"/>
          <p:cNvSpPr/>
          <p:nvPr>
            <p:ph idx="6" type="pic"/>
          </p:nvPr>
        </p:nvSpPr>
        <p:spPr>
          <a:xfrm>
            <a:off x="2282680" y="2571750"/>
            <a:ext cx="1666875" cy="1665288"/>
          </a:xfrm>
          <a:prstGeom prst="rect">
            <a:avLst/>
          </a:prstGeom>
          <a:solidFill>
            <a:srgbClr val="E6E8E8"/>
          </a:solidFill>
          <a:ln>
            <a:noFill/>
          </a:ln>
        </p:spPr>
      </p:sp>
      <p:sp>
        <p:nvSpPr>
          <p:cNvPr id="385" name="Google Shape;385;p51"/>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6" name="Google Shape;386;p51"/>
          <p:cNvSpPr txBox="1"/>
          <p:nvPr>
            <p:ph idx="7"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7" name="Google Shape;387;p5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388" name="Google Shape;388;p5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Yellow">
  <p:cSld name="4-Photos Slide – Yellow">
    <p:spTree>
      <p:nvGrpSpPr>
        <p:cNvPr id="389" name="Shape 389"/>
        <p:cNvGrpSpPr/>
        <p:nvPr/>
      </p:nvGrpSpPr>
      <p:grpSpPr>
        <a:xfrm>
          <a:off x="0" y="0"/>
          <a:ext cx="0" cy="0"/>
          <a:chOff x="0" y="0"/>
          <a:chExt cx="0" cy="0"/>
        </a:xfrm>
      </p:grpSpPr>
      <p:sp>
        <p:nvSpPr>
          <p:cNvPr id="390" name="Google Shape;390;p52"/>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1" name="Google Shape;391;p52"/>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392" name="Google Shape;392;p52"/>
          <p:cNvSpPr/>
          <p:nvPr>
            <p:ph idx="2" type="pic"/>
          </p:nvPr>
        </p:nvSpPr>
        <p:spPr>
          <a:xfrm>
            <a:off x="4572000" y="3827918"/>
            <a:ext cx="531546" cy="531546"/>
          </a:xfrm>
          <a:prstGeom prst="rect">
            <a:avLst/>
          </a:prstGeom>
          <a:noFill/>
          <a:ln>
            <a:noFill/>
          </a:ln>
        </p:spPr>
      </p:sp>
      <p:sp>
        <p:nvSpPr>
          <p:cNvPr id="393" name="Google Shape;393;p52"/>
          <p:cNvSpPr/>
          <p:nvPr>
            <p:ph idx="3" type="pic"/>
          </p:nvPr>
        </p:nvSpPr>
        <p:spPr>
          <a:xfrm>
            <a:off x="414338" y="673100"/>
            <a:ext cx="1666875" cy="1665288"/>
          </a:xfrm>
          <a:prstGeom prst="rect">
            <a:avLst/>
          </a:prstGeom>
          <a:solidFill>
            <a:srgbClr val="E6E8E8"/>
          </a:solidFill>
          <a:ln>
            <a:noFill/>
          </a:ln>
        </p:spPr>
      </p:sp>
      <p:sp>
        <p:nvSpPr>
          <p:cNvPr id="394" name="Google Shape;394;p52"/>
          <p:cNvSpPr/>
          <p:nvPr>
            <p:ph idx="4" type="pic"/>
          </p:nvPr>
        </p:nvSpPr>
        <p:spPr>
          <a:xfrm>
            <a:off x="2282680" y="673100"/>
            <a:ext cx="1666875" cy="1665288"/>
          </a:xfrm>
          <a:prstGeom prst="rect">
            <a:avLst/>
          </a:prstGeom>
          <a:solidFill>
            <a:srgbClr val="E6E8E8"/>
          </a:solidFill>
          <a:ln>
            <a:noFill/>
          </a:ln>
        </p:spPr>
      </p:sp>
      <p:sp>
        <p:nvSpPr>
          <p:cNvPr id="395" name="Google Shape;395;p52"/>
          <p:cNvSpPr/>
          <p:nvPr>
            <p:ph idx="5" type="pic"/>
          </p:nvPr>
        </p:nvSpPr>
        <p:spPr>
          <a:xfrm>
            <a:off x="414338" y="2571750"/>
            <a:ext cx="1666875" cy="1665288"/>
          </a:xfrm>
          <a:prstGeom prst="rect">
            <a:avLst/>
          </a:prstGeom>
          <a:solidFill>
            <a:srgbClr val="E6E8E8"/>
          </a:solidFill>
          <a:ln>
            <a:noFill/>
          </a:ln>
        </p:spPr>
      </p:sp>
      <p:sp>
        <p:nvSpPr>
          <p:cNvPr id="396" name="Google Shape;396;p52"/>
          <p:cNvSpPr/>
          <p:nvPr>
            <p:ph idx="6" type="pic"/>
          </p:nvPr>
        </p:nvSpPr>
        <p:spPr>
          <a:xfrm>
            <a:off x="2282680" y="2571750"/>
            <a:ext cx="1666875" cy="1665288"/>
          </a:xfrm>
          <a:prstGeom prst="rect">
            <a:avLst/>
          </a:prstGeom>
          <a:solidFill>
            <a:srgbClr val="E6E8E8"/>
          </a:solidFill>
          <a:ln>
            <a:noFill/>
          </a:ln>
        </p:spPr>
      </p:sp>
      <p:sp>
        <p:nvSpPr>
          <p:cNvPr id="397" name="Google Shape;397;p52"/>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8" name="Google Shape;398;p52"/>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99" name="Google Shape;399;p5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00" name="Google Shape;400;p5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01" name="Google Shape;401;p52"/>
          <p:cNvSpPr txBox="1"/>
          <p:nvPr>
            <p:ph idx="7"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Blue">
  <p:cSld name="4-Icons Highlight Slide – Blue">
    <p:spTree>
      <p:nvGrpSpPr>
        <p:cNvPr id="402" name="Shape 402"/>
        <p:cNvGrpSpPr/>
        <p:nvPr/>
      </p:nvGrpSpPr>
      <p:grpSpPr>
        <a:xfrm>
          <a:off x="0" y="0"/>
          <a:ext cx="0" cy="0"/>
          <a:chOff x="0" y="0"/>
          <a:chExt cx="0" cy="0"/>
        </a:xfrm>
      </p:grpSpPr>
      <p:sp>
        <p:nvSpPr>
          <p:cNvPr id="403" name="Google Shape;403;p53"/>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4" name="Google Shape;404;p53"/>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5" name="Google Shape;405;p53"/>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6" name="Google Shape;406;p53"/>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7" name="Google Shape;407;p53"/>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8" name="Google Shape;408;p53"/>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09" name="Google Shape;409;p53"/>
          <p:cNvSpPr/>
          <p:nvPr>
            <p:ph idx="2" type="pic"/>
          </p:nvPr>
        </p:nvSpPr>
        <p:spPr>
          <a:xfrm>
            <a:off x="4572000" y="3827918"/>
            <a:ext cx="531546" cy="531546"/>
          </a:xfrm>
          <a:prstGeom prst="rect">
            <a:avLst/>
          </a:prstGeom>
          <a:noFill/>
          <a:ln>
            <a:noFill/>
          </a:ln>
        </p:spPr>
      </p:sp>
      <p:sp>
        <p:nvSpPr>
          <p:cNvPr id="410" name="Google Shape;410;p53"/>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1" name="Google Shape;411;p53"/>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12" name="Google Shape;412;p53"/>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3" name="Google Shape;413;p53"/>
          <p:cNvSpPr/>
          <p:nvPr>
            <p:ph idx="3" type="pic"/>
          </p:nvPr>
        </p:nvSpPr>
        <p:spPr>
          <a:xfrm>
            <a:off x="952095" y="949647"/>
            <a:ext cx="556426" cy="556426"/>
          </a:xfrm>
          <a:prstGeom prst="rect">
            <a:avLst/>
          </a:prstGeom>
          <a:noFill/>
          <a:ln>
            <a:noFill/>
          </a:ln>
        </p:spPr>
      </p:sp>
      <p:sp>
        <p:nvSpPr>
          <p:cNvPr id="414" name="Google Shape;414;p53"/>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5" name="Google Shape;415;p53"/>
          <p:cNvSpPr/>
          <p:nvPr>
            <p:ph idx="4" type="pic"/>
          </p:nvPr>
        </p:nvSpPr>
        <p:spPr>
          <a:xfrm>
            <a:off x="2825379" y="949647"/>
            <a:ext cx="556426" cy="556426"/>
          </a:xfrm>
          <a:prstGeom prst="rect">
            <a:avLst/>
          </a:prstGeom>
          <a:noFill/>
          <a:ln>
            <a:noFill/>
          </a:ln>
        </p:spPr>
      </p:sp>
      <p:sp>
        <p:nvSpPr>
          <p:cNvPr id="416" name="Google Shape;416;p53"/>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7" name="Google Shape;417;p53"/>
          <p:cNvSpPr/>
          <p:nvPr>
            <p:ph idx="5" type="pic"/>
          </p:nvPr>
        </p:nvSpPr>
        <p:spPr>
          <a:xfrm>
            <a:off x="952095" y="2852588"/>
            <a:ext cx="556426" cy="556426"/>
          </a:xfrm>
          <a:prstGeom prst="rect">
            <a:avLst/>
          </a:prstGeom>
          <a:noFill/>
          <a:ln>
            <a:noFill/>
          </a:ln>
        </p:spPr>
      </p:sp>
      <p:sp>
        <p:nvSpPr>
          <p:cNvPr id="418" name="Google Shape;418;p53"/>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19" name="Google Shape;419;p53"/>
          <p:cNvSpPr/>
          <p:nvPr>
            <p:ph idx="6" type="pic"/>
          </p:nvPr>
        </p:nvSpPr>
        <p:spPr>
          <a:xfrm>
            <a:off x="2825379" y="2852588"/>
            <a:ext cx="556426" cy="556426"/>
          </a:xfrm>
          <a:prstGeom prst="rect">
            <a:avLst/>
          </a:prstGeom>
          <a:noFill/>
          <a:ln>
            <a:noFill/>
          </a:ln>
        </p:spPr>
      </p:sp>
      <p:sp>
        <p:nvSpPr>
          <p:cNvPr id="420" name="Google Shape;420;p53"/>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1" name="Google Shape;421;p53"/>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2" name="Google Shape;422;p53"/>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3" name="Google Shape;423;p53"/>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4" name="Google Shape;424;p5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25" name="Google Shape;425;p5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26" name="Google Shape;426;p53"/>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Yellow">
  <p:cSld name="4-Icons Highlight Slide – Yellow">
    <p:spTree>
      <p:nvGrpSpPr>
        <p:cNvPr id="427" name="Shape 427"/>
        <p:cNvGrpSpPr/>
        <p:nvPr/>
      </p:nvGrpSpPr>
      <p:grpSpPr>
        <a:xfrm>
          <a:off x="0" y="0"/>
          <a:ext cx="0" cy="0"/>
          <a:chOff x="0" y="0"/>
          <a:chExt cx="0" cy="0"/>
        </a:xfrm>
      </p:grpSpPr>
      <p:sp>
        <p:nvSpPr>
          <p:cNvPr id="428" name="Google Shape;428;p54"/>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29" name="Google Shape;429;p54"/>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0" name="Google Shape;430;p54"/>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1" name="Google Shape;431;p54"/>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2" name="Google Shape;432;p54"/>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3" name="Google Shape;433;p54"/>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4" name="Google Shape;434;p54"/>
          <p:cNvSpPr/>
          <p:nvPr>
            <p:ph idx="2" type="pic"/>
          </p:nvPr>
        </p:nvSpPr>
        <p:spPr>
          <a:xfrm>
            <a:off x="4572000" y="3827918"/>
            <a:ext cx="531546" cy="531546"/>
          </a:xfrm>
          <a:prstGeom prst="rect">
            <a:avLst/>
          </a:prstGeom>
          <a:noFill/>
          <a:ln>
            <a:noFill/>
          </a:ln>
        </p:spPr>
      </p:sp>
      <p:sp>
        <p:nvSpPr>
          <p:cNvPr id="435" name="Google Shape;435;p54"/>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6" name="Google Shape;436;p54"/>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37" name="Google Shape;437;p54"/>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38" name="Google Shape;438;p54"/>
          <p:cNvSpPr/>
          <p:nvPr>
            <p:ph idx="3" type="pic"/>
          </p:nvPr>
        </p:nvSpPr>
        <p:spPr>
          <a:xfrm>
            <a:off x="952095" y="949647"/>
            <a:ext cx="556426" cy="556426"/>
          </a:xfrm>
          <a:prstGeom prst="rect">
            <a:avLst/>
          </a:prstGeom>
          <a:noFill/>
          <a:ln>
            <a:noFill/>
          </a:ln>
        </p:spPr>
      </p:sp>
      <p:sp>
        <p:nvSpPr>
          <p:cNvPr id="439" name="Google Shape;439;p54"/>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0" name="Google Shape;440;p54"/>
          <p:cNvSpPr/>
          <p:nvPr>
            <p:ph idx="4" type="pic"/>
          </p:nvPr>
        </p:nvSpPr>
        <p:spPr>
          <a:xfrm>
            <a:off x="2825379" y="949647"/>
            <a:ext cx="556426" cy="556426"/>
          </a:xfrm>
          <a:prstGeom prst="rect">
            <a:avLst/>
          </a:prstGeom>
          <a:noFill/>
          <a:ln>
            <a:noFill/>
          </a:ln>
        </p:spPr>
      </p:sp>
      <p:sp>
        <p:nvSpPr>
          <p:cNvPr id="441" name="Google Shape;441;p54"/>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2" name="Google Shape;442;p54"/>
          <p:cNvSpPr/>
          <p:nvPr>
            <p:ph idx="5" type="pic"/>
          </p:nvPr>
        </p:nvSpPr>
        <p:spPr>
          <a:xfrm>
            <a:off x="952095" y="2852588"/>
            <a:ext cx="556426" cy="556426"/>
          </a:xfrm>
          <a:prstGeom prst="rect">
            <a:avLst/>
          </a:prstGeom>
          <a:noFill/>
          <a:ln>
            <a:noFill/>
          </a:ln>
        </p:spPr>
      </p:sp>
      <p:sp>
        <p:nvSpPr>
          <p:cNvPr id="443" name="Google Shape;443;p54"/>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44" name="Google Shape;444;p54"/>
          <p:cNvSpPr/>
          <p:nvPr>
            <p:ph idx="6" type="pic"/>
          </p:nvPr>
        </p:nvSpPr>
        <p:spPr>
          <a:xfrm>
            <a:off x="2825379" y="2852588"/>
            <a:ext cx="556426" cy="556426"/>
          </a:xfrm>
          <a:prstGeom prst="rect">
            <a:avLst/>
          </a:prstGeom>
          <a:noFill/>
          <a:ln>
            <a:noFill/>
          </a:ln>
        </p:spPr>
      </p:sp>
      <p:sp>
        <p:nvSpPr>
          <p:cNvPr id="445" name="Google Shape;445;p54"/>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6" name="Google Shape;446;p54"/>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7" name="Google Shape;447;p54"/>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8" name="Google Shape;448;p54"/>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9" name="Google Shape;449;p5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50" name="Google Shape;450;p5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51" name="Google Shape;451;p54"/>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Green">
  <p:cSld name="Photo-Icon Combo Slide – Green">
    <p:spTree>
      <p:nvGrpSpPr>
        <p:cNvPr id="452" name="Shape 452"/>
        <p:cNvGrpSpPr/>
        <p:nvPr/>
      </p:nvGrpSpPr>
      <p:grpSpPr>
        <a:xfrm>
          <a:off x="0" y="0"/>
          <a:ext cx="0" cy="0"/>
          <a:chOff x="0" y="0"/>
          <a:chExt cx="0" cy="0"/>
        </a:xfrm>
      </p:grpSpPr>
      <p:sp>
        <p:nvSpPr>
          <p:cNvPr id="453" name="Google Shape;453;p55"/>
          <p:cNvSpPr/>
          <p:nvPr>
            <p:ph idx="2" type="pic"/>
          </p:nvPr>
        </p:nvSpPr>
        <p:spPr>
          <a:xfrm>
            <a:off x="0" y="0"/>
            <a:ext cx="9161547" cy="5143500"/>
          </a:xfrm>
          <a:prstGeom prst="rect">
            <a:avLst/>
          </a:prstGeom>
          <a:solidFill>
            <a:schemeClr val="lt1"/>
          </a:solidFill>
          <a:ln>
            <a:noFill/>
          </a:ln>
        </p:spPr>
      </p:sp>
      <p:sp>
        <p:nvSpPr>
          <p:cNvPr id="454" name="Google Shape;454;p55"/>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55" name="Google Shape;455;p55"/>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6" name="Google Shape;456;p55"/>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7" name="Google Shape;457;p5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58" name="Google Shape;458;p5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Blue">
  <p:cSld name="Photo-Icon Combo Slide – Blue">
    <p:spTree>
      <p:nvGrpSpPr>
        <p:cNvPr id="459" name="Shape 459"/>
        <p:cNvGrpSpPr/>
        <p:nvPr/>
      </p:nvGrpSpPr>
      <p:grpSpPr>
        <a:xfrm>
          <a:off x="0" y="0"/>
          <a:ext cx="0" cy="0"/>
          <a:chOff x="0" y="0"/>
          <a:chExt cx="0" cy="0"/>
        </a:xfrm>
      </p:grpSpPr>
      <p:sp>
        <p:nvSpPr>
          <p:cNvPr id="460" name="Google Shape;460;p56"/>
          <p:cNvSpPr/>
          <p:nvPr>
            <p:ph idx="2" type="pic"/>
          </p:nvPr>
        </p:nvSpPr>
        <p:spPr>
          <a:xfrm>
            <a:off x="0" y="0"/>
            <a:ext cx="9161547" cy="5143500"/>
          </a:xfrm>
          <a:prstGeom prst="rect">
            <a:avLst/>
          </a:prstGeom>
          <a:solidFill>
            <a:schemeClr val="lt1"/>
          </a:solidFill>
          <a:ln>
            <a:noFill/>
          </a:ln>
        </p:spPr>
      </p:sp>
      <p:sp>
        <p:nvSpPr>
          <p:cNvPr id="461" name="Google Shape;461;p56"/>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2" name="Google Shape;462;p56"/>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3" name="Google Shape;463;p56"/>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4" name="Google Shape;464;p5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65" name="Google Shape;465;p5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Yellow">
  <p:cSld name="Photo-Icon Combo Slide – Yellow">
    <p:spTree>
      <p:nvGrpSpPr>
        <p:cNvPr id="466" name="Shape 466"/>
        <p:cNvGrpSpPr/>
        <p:nvPr/>
      </p:nvGrpSpPr>
      <p:grpSpPr>
        <a:xfrm>
          <a:off x="0" y="0"/>
          <a:ext cx="0" cy="0"/>
          <a:chOff x="0" y="0"/>
          <a:chExt cx="0" cy="0"/>
        </a:xfrm>
      </p:grpSpPr>
      <p:sp>
        <p:nvSpPr>
          <p:cNvPr id="467" name="Google Shape;467;p57"/>
          <p:cNvSpPr/>
          <p:nvPr>
            <p:ph idx="2" type="pic"/>
          </p:nvPr>
        </p:nvSpPr>
        <p:spPr>
          <a:xfrm>
            <a:off x="0" y="0"/>
            <a:ext cx="9161547" cy="5143500"/>
          </a:xfrm>
          <a:prstGeom prst="rect">
            <a:avLst/>
          </a:prstGeom>
          <a:solidFill>
            <a:schemeClr val="lt1"/>
          </a:solidFill>
          <a:ln>
            <a:noFill/>
          </a:ln>
        </p:spPr>
      </p:sp>
      <p:sp>
        <p:nvSpPr>
          <p:cNvPr id="468" name="Google Shape;468;p57"/>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69" name="Google Shape;469;p57"/>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0" name="Google Shape;470;p57"/>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1" name="Google Shape;471;p5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72" name="Google Shape;472;p5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Illustrated">
  <p:cSld name="Title Slide – Illustrated">
    <p:spTree>
      <p:nvGrpSpPr>
        <p:cNvPr id="476" name="Shape 476"/>
        <p:cNvGrpSpPr/>
        <p:nvPr/>
      </p:nvGrpSpPr>
      <p:grpSpPr>
        <a:xfrm>
          <a:off x="0" y="0"/>
          <a:ext cx="0" cy="0"/>
          <a:chOff x="0" y="0"/>
          <a:chExt cx="0" cy="0"/>
        </a:xfrm>
      </p:grpSpPr>
      <p:pic>
        <p:nvPicPr>
          <p:cNvPr descr="A green landscape with a bridge and buildings&#10;&#10;Description automatically generated" id="477" name="Google Shape;477;g3bcf8fbed91_0_1739"/>
          <p:cNvPicPr preferRelativeResize="0"/>
          <p:nvPr/>
        </p:nvPicPr>
        <p:blipFill rotWithShape="1">
          <a:blip r:embed="rId2">
            <a:alphaModFix/>
          </a:blip>
          <a:srcRect b="0" l="0" r="0" t="0"/>
          <a:stretch/>
        </p:blipFill>
        <p:spPr>
          <a:xfrm>
            <a:off x="0" y="1"/>
            <a:ext cx="9144000" cy="5143500"/>
          </a:xfrm>
          <a:prstGeom prst="rect">
            <a:avLst/>
          </a:prstGeom>
          <a:noFill/>
          <a:ln>
            <a:noFill/>
          </a:ln>
        </p:spPr>
      </p:pic>
      <p:sp>
        <p:nvSpPr>
          <p:cNvPr id="478" name="Google Shape;478;g3bcf8fbed91_0_1739"/>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479" name="Google Shape;479;g3bcf8fbed91_0_1739"/>
          <p:cNvPicPr preferRelativeResize="0"/>
          <p:nvPr/>
        </p:nvPicPr>
        <p:blipFill rotWithShape="1">
          <a:blip r:embed="rId3">
            <a:alphaModFix/>
          </a:blip>
          <a:srcRect b="0" l="0" r="0" t="0"/>
          <a:stretch/>
        </p:blipFill>
        <p:spPr>
          <a:xfrm>
            <a:off x="552077" y="348654"/>
            <a:ext cx="2721748" cy="1020656"/>
          </a:xfrm>
          <a:prstGeom prst="rect">
            <a:avLst/>
          </a:prstGeom>
          <a:noFill/>
          <a:ln>
            <a:noFill/>
          </a:ln>
        </p:spPr>
      </p:pic>
      <p:sp>
        <p:nvSpPr>
          <p:cNvPr id="480" name="Google Shape;480;g3bcf8fbed91_0_1739"/>
          <p:cNvSpPr txBox="1"/>
          <p:nvPr>
            <p:ph type="title"/>
          </p:nvPr>
        </p:nvSpPr>
        <p:spPr>
          <a:xfrm>
            <a:off x="552077" y="2884449"/>
            <a:ext cx="4971600" cy="908100"/>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lt1"/>
              </a:buClr>
              <a:buSzPts val="2800"/>
              <a:buFont typeface="Arial"/>
              <a:buNone/>
              <a:defRPr b="1" sz="28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1" name="Google Shape;481;g3bcf8fbed91_0_1739"/>
          <p:cNvSpPr txBox="1"/>
          <p:nvPr>
            <p:ph idx="1" type="body"/>
          </p:nvPr>
        </p:nvSpPr>
        <p:spPr>
          <a:xfrm>
            <a:off x="555295" y="4358947"/>
            <a:ext cx="4968300" cy="421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lt1"/>
              </a:buClr>
              <a:buSzPts val="1400"/>
              <a:buNone/>
              <a:defRPr sz="1400">
                <a:solidFill>
                  <a:schemeClr val="lt1"/>
                </a:solidFill>
              </a:defRPr>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nly Slide">
  <p:cSld name="Text-Only Slide">
    <p:spTree>
      <p:nvGrpSpPr>
        <p:cNvPr id="482" name="Shape 482"/>
        <p:cNvGrpSpPr/>
        <p:nvPr/>
      </p:nvGrpSpPr>
      <p:grpSpPr>
        <a:xfrm>
          <a:off x="0" y="0"/>
          <a:ext cx="0" cy="0"/>
          <a:chOff x="0" y="0"/>
          <a:chExt cx="0" cy="0"/>
        </a:xfrm>
      </p:grpSpPr>
      <p:sp>
        <p:nvSpPr>
          <p:cNvPr id="483" name="Google Shape;483;g3bcf8fbed91_0_1745"/>
          <p:cNvSpPr txBox="1"/>
          <p:nvPr>
            <p:ph type="title"/>
          </p:nvPr>
        </p:nvSpPr>
        <p:spPr>
          <a:xfrm>
            <a:off x="246405" y="529177"/>
            <a:ext cx="5411400" cy="9942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4" name="Google Shape;484;g3bcf8fbed91_0_1745"/>
          <p:cNvSpPr txBox="1"/>
          <p:nvPr>
            <p:ph idx="1" type="body"/>
          </p:nvPr>
        </p:nvSpPr>
        <p:spPr>
          <a:xfrm>
            <a:off x="246405" y="1704941"/>
            <a:ext cx="7765500" cy="2810700"/>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85" name="Google Shape;485;g3bcf8fbed91_0_1745"/>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86" name="Google Shape;486;g3bcf8fbed91_0_1745"/>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 Illustrated">
  <p:cSld name="Closing Slide – Illustrated">
    <p:spTree>
      <p:nvGrpSpPr>
        <p:cNvPr id="487" name="Shape 487"/>
        <p:cNvGrpSpPr/>
        <p:nvPr/>
      </p:nvGrpSpPr>
      <p:grpSpPr>
        <a:xfrm>
          <a:off x="0" y="0"/>
          <a:ext cx="0" cy="0"/>
          <a:chOff x="0" y="0"/>
          <a:chExt cx="0" cy="0"/>
        </a:xfrm>
      </p:grpSpPr>
      <p:pic>
        <p:nvPicPr>
          <p:cNvPr descr="A green landscape with a bridge and buildings&#10;&#10;Description automatically generated" id="488" name="Google Shape;488;g3bcf8fbed91_0_1750"/>
          <p:cNvPicPr preferRelativeResize="0"/>
          <p:nvPr/>
        </p:nvPicPr>
        <p:blipFill rotWithShape="1">
          <a:blip r:embed="rId2">
            <a:alphaModFix/>
          </a:blip>
          <a:srcRect b="0" l="0" r="0" t="0"/>
          <a:stretch/>
        </p:blipFill>
        <p:spPr>
          <a:xfrm>
            <a:off x="0" y="1"/>
            <a:ext cx="9144000" cy="5143500"/>
          </a:xfrm>
          <a:prstGeom prst="rect">
            <a:avLst/>
          </a:prstGeom>
          <a:noFill/>
          <a:ln>
            <a:noFill/>
          </a:ln>
        </p:spPr>
      </p:pic>
      <p:sp>
        <p:nvSpPr>
          <p:cNvPr id="489" name="Google Shape;489;g3bcf8fbed91_0_1750"/>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490" name="Google Shape;490;g3bcf8fbed91_0_1750"/>
          <p:cNvPicPr preferRelativeResize="0"/>
          <p:nvPr/>
        </p:nvPicPr>
        <p:blipFill rotWithShape="1">
          <a:blip r:embed="rId3">
            <a:alphaModFix/>
          </a:blip>
          <a:srcRect b="0" l="0" r="0" t="0"/>
          <a:stretch/>
        </p:blipFill>
        <p:spPr>
          <a:xfrm>
            <a:off x="552077" y="348654"/>
            <a:ext cx="2721748" cy="1020656"/>
          </a:xfrm>
          <a:prstGeom prst="rect">
            <a:avLst/>
          </a:prstGeom>
          <a:noFill/>
          <a:ln>
            <a:noFill/>
          </a:ln>
        </p:spPr>
      </p:pic>
      <p:sp>
        <p:nvSpPr>
          <p:cNvPr id="491" name="Google Shape;491;g3bcf8fbed91_0_1750"/>
          <p:cNvSpPr txBox="1"/>
          <p:nvPr>
            <p:ph type="title"/>
          </p:nvPr>
        </p:nvSpPr>
        <p:spPr>
          <a:xfrm>
            <a:off x="552077" y="2884449"/>
            <a:ext cx="4971600" cy="908100"/>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lt1"/>
              </a:buClr>
              <a:buSzPts val="2800"/>
              <a:buFont typeface="Arial"/>
              <a:buNone/>
              <a:defRPr b="1" sz="28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2" name="Google Shape;492;g3bcf8fbed91_0_1750"/>
          <p:cNvSpPr txBox="1"/>
          <p:nvPr>
            <p:ph idx="1" type="body"/>
          </p:nvPr>
        </p:nvSpPr>
        <p:spPr>
          <a:xfrm>
            <a:off x="555295" y="4358947"/>
            <a:ext cx="4968300" cy="421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lt1"/>
              </a:buClr>
              <a:buSzPts val="1400"/>
              <a:buNone/>
              <a:defRPr sz="1400">
                <a:solidFill>
                  <a:schemeClr val="lt1"/>
                </a:solidFill>
              </a:defRPr>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Green">
  <p:cSld name="4-Icons Highlight Slide – Green">
    <p:spTree>
      <p:nvGrpSpPr>
        <p:cNvPr id="493" name="Shape 493"/>
        <p:cNvGrpSpPr/>
        <p:nvPr/>
      </p:nvGrpSpPr>
      <p:grpSpPr>
        <a:xfrm>
          <a:off x="0" y="0"/>
          <a:ext cx="0" cy="0"/>
          <a:chOff x="0" y="0"/>
          <a:chExt cx="0" cy="0"/>
        </a:xfrm>
      </p:grpSpPr>
      <p:sp>
        <p:nvSpPr>
          <p:cNvPr id="494" name="Google Shape;494;g3bcf8fbed91_0_1756"/>
          <p:cNvSpPr/>
          <p:nvPr/>
        </p:nvSpPr>
        <p:spPr>
          <a:xfrm>
            <a:off x="414338" y="673100"/>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5" name="Google Shape;495;g3bcf8fbed91_0_1756"/>
          <p:cNvSpPr/>
          <p:nvPr/>
        </p:nvSpPr>
        <p:spPr>
          <a:xfrm>
            <a:off x="2282680" y="673100"/>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6" name="Google Shape;496;g3bcf8fbed91_0_1756"/>
          <p:cNvSpPr/>
          <p:nvPr/>
        </p:nvSpPr>
        <p:spPr>
          <a:xfrm>
            <a:off x="414338" y="2576041"/>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7" name="Google Shape;497;g3bcf8fbed91_0_1756"/>
          <p:cNvSpPr/>
          <p:nvPr/>
        </p:nvSpPr>
        <p:spPr>
          <a:xfrm>
            <a:off x="2282680" y="2576041"/>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8" name="Google Shape;498;g3bcf8fbed91_0_1756"/>
          <p:cNvSpPr/>
          <p:nvPr/>
        </p:nvSpPr>
        <p:spPr>
          <a:xfrm>
            <a:off x="4487715" y="-23915"/>
            <a:ext cx="4671514" cy="5191773"/>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499" name="Google Shape;499;g3bcf8fbed91_0_1756"/>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0" name="Google Shape;500;g3bcf8fbed91_0_1756"/>
          <p:cNvSpPr/>
          <p:nvPr>
            <p:ph idx="2" type="pic"/>
          </p:nvPr>
        </p:nvSpPr>
        <p:spPr>
          <a:xfrm>
            <a:off x="4572000" y="3827918"/>
            <a:ext cx="531600" cy="531600"/>
          </a:xfrm>
          <a:prstGeom prst="rect">
            <a:avLst/>
          </a:prstGeom>
          <a:noFill/>
          <a:ln>
            <a:noFill/>
          </a:ln>
        </p:spPr>
      </p:sp>
      <p:sp>
        <p:nvSpPr>
          <p:cNvPr id="501" name="Google Shape;501;g3bcf8fbed91_0_1756"/>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2" name="Google Shape;502;g3bcf8fbed91_0_1756"/>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3" name="Google Shape;503;g3bcf8fbed91_0_1756"/>
          <p:cNvSpPr/>
          <p:nvPr/>
        </p:nvSpPr>
        <p:spPr>
          <a:xfrm>
            <a:off x="817558" y="815110"/>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4" name="Google Shape;504;g3bcf8fbed91_0_1756"/>
          <p:cNvSpPr/>
          <p:nvPr>
            <p:ph idx="3" type="pic"/>
          </p:nvPr>
        </p:nvSpPr>
        <p:spPr>
          <a:xfrm>
            <a:off x="952095" y="949647"/>
            <a:ext cx="556500" cy="556500"/>
          </a:xfrm>
          <a:prstGeom prst="rect">
            <a:avLst/>
          </a:prstGeom>
          <a:noFill/>
          <a:ln>
            <a:noFill/>
          </a:ln>
        </p:spPr>
      </p:sp>
      <p:sp>
        <p:nvSpPr>
          <p:cNvPr id="505" name="Google Shape;505;g3bcf8fbed91_0_1756"/>
          <p:cNvSpPr/>
          <p:nvPr/>
        </p:nvSpPr>
        <p:spPr>
          <a:xfrm>
            <a:off x="2690842" y="815110"/>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6" name="Google Shape;506;g3bcf8fbed91_0_1756"/>
          <p:cNvSpPr/>
          <p:nvPr>
            <p:ph idx="4" type="pic"/>
          </p:nvPr>
        </p:nvSpPr>
        <p:spPr>
          <a:xfrm>
            <a:off x="2825379" y="949647"/>
            <a:ext cx="556500" cy="556500"/>
          </a:xfrm>
          <a:prstGeom prst="rect">
            <a:avLst/>
          </a:prstGeom>
          <a:noFill/>
          <a:ln>
            <a:noFill/>
          </a:ln>
        </p:spPr>
      </p:sp>
      <p:sp>
        <p:nvSpPr>
          <p:cNvPr id="507" name="Google Shape;507;g3bcf8fbed91_0_1756"/>
          <p:cNvSpPr/>
          <p:nvPr/>
        </p:nvSpPr>
        <p:spPr>
          <a:xfrm>
            <a:off x="817558" y="271805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08" name="Google Shape;508;g3bcf8fbed91_0_1756"/>
          <p:cNvSpPr/>
          <p:nvPr>
            <p:ph idx="5" type="pic"/>
          </p:nvPr>
        </p:nvSpPr>
        <p:spPr>
          <a:xfrm>
            <a:off x="952095" y="2852588"/>
            <a:ext cx="556500" cy="556500"/>
          </a:xfrm>
          <a:prstGeom prst="rect">
            <a:avLst/>
          </a:prstGeom>
          <a:noFill/>
          <a:ln>
            <a:noFill/>
          </a:ln>
        </p:spPr>
      </p:sp>
      <p:sp>
        <p:nvSpPr>
          <p:cNvPr id="509" name="Google Shape;509;g3bcf8fbed91_0_1756"/>
          <p:cNvSpPr/>
          <p:nvPr/>
        </p:nvSpPr>
        <p:spPr>
          <a:xfrm>
            <a:off x="2690842" y="271805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10" name="Google Shape;510;g3bcf8fbed91_0_1756"/>
          <p:cNvSpPr/>
          <p:nvPr>
            <p:ph idx="6" type="pic"/>
          </p:nvPr>
        </p:nvSpPr>
        <p:spPr>
          <a:xfrm>
            <a:off x="2825379" y="2852588"/>
            <a:ext cx="556500" cy="556500"/>
          </a:xfrm>
          <a:prstGeom prst="rect">
            <a:avLst/>
          </a:prstGeom>
          <a:noFill/>
          <a:ln>
            <a:noFill/>
          </a:ln>
        </p:spPr>
      </p:sp>
      <p:sp>
        <p:nvSpPr>
          <p:cNvPr id="511" name="Google Shape;511;g3bcf8fbed91_0_1756"/>
          <p:cNvSpPr txBox="1"/>
          <p:nvPr>
            <p:ph idx="7" type="body"/>
          </p:nvPr>
        </p:nvSpPr>
        <p:spPr>
          <a:xfrm>
            <a:off x="579223" y="1775974"/>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2" name="Google Shape;512;g3bcf8fbed91_0_1756"/>
          <p:cNvSpPr txBox="1"/>
          <p:nvPr>
            <p:ph idx="8" type="body"/>
          </p:nvPr>
        </p:nvSpPr>
        <p:spPr>
          <a:xfrm>
            <a:off x="2427794" y="1775974"/>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3" name="Google Shape;513;g3bcf8fbed91_0_1756"/>
          <p:cNvSpPr txBox="1"/>
          <p:nvPr>
            <p:ph idx="9" type="body"/>
          </p:nvPr>
        </p:nvSpPr>
        <p:spPr>
          <a:xfrm>
            <a:off x="579223" y="3698685"/>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4" name="Google Shape;514;g3bcf8fbed91_0_1756"/>
          <p:cNvSpPr txBox="1"/>
          <p:nvPr>
            <p:ph idx="13" type="body"/>
          </p:nvPr>
        </p:nvSpPr>
        <p:spPr>
          <a:xfrm>
            <a:off x="2427794" y="3698685"/>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5" name="Google Shape;515;g3bcf8fbed91_0_175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16" name="Google Shape;516;g3bcf8fbed91_0_175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17" name="Google Shape;517;g3bcf8fbed91_0_1756"/>
          <p:cNvSpPr txBox="1"/>
          <p:nvPr>
            <p:ph idx="14" type="body"/>
          </p:nvPr>
        </p:nvSpPr>
        <p:spPr>
          <a:xfrm>
            <a:off x="5247991" y="3870892"/>
            <a:ext cx="3226800" cy="423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Green">
  <p:cSld name="Transition Slide – Green">
    <p:spTree>
      <p:nvGrpSpPr>
        <p:cNvPr id="518" name="Shape 518"/>
        <p:cNvGrpSpPr/>
        <p:nvPr/>
      </p:nvGrpSpPr>
      <p:grpSpPr>
        <a:xfrm>
          <a:off x="0" y="0"/>
          <a:ext cx="0" cy="0"/>
          <a:chOff x="0" y="0"/>
          <a:chExt cx="0" cy="0"/>
        </a:xfrm>
      </p:grpSpPr>
      <p:pic>
        <p:nvPicPr>
          <p:cNvPr descr="A green and black background&#10;&#10;Description automatically generated" id="519" name="Google Shape;519;g3bcf8fbed91_0_1781"/>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20" name="Google Shape;520;g3bcf8fbed91_0_1781"/>
          <p:cNvSpPr txBox="1"/>
          <p:nvPr>
            <p:ph type="title"/>
          </p:nvPr>
        </p:nvSpPr>
        <p:spPr>
          <a:xfrm>
            <a:off x="414996" y="1896979"/>
            <a:ext cx="4157100" cy="97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1" name="Google Shape;521;g3bcf8fbed91_0_1781"/>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22" name="Google Shape;522;g3bcf8fbed91_0_1781"/>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Green">
  <p:cSld name="4-Icons Slide – Green">
    <p:spTree>
      <p:nvGrpSpPr>
        <p:cNvPr id="523" name="Shape 523"/>
        <p:cNvGrpSpPr/>
        <p:nvPr/>
      </p:nvGrpSpPr>
      <p:grpSpPr>
        <a:xfrm>
          <a:off x="0" y="0"/>
          <a:ext cx="0" cy="0"/>
          <a:chOff x="0" y="0"/>
          <a:chExt cx="0" cy="0"/>
        </a:xfrm>
      </p:grpSpPr>
      <p:sp>
        <p:nvSpPr>
          <p:cNvPr id="524" name="Google Shape;524;g3bcf8fbed91_0_1786"/>
          <p:cNvSpPr/>
          <p:nvPr/>
        </p:nvSpPr>
        <p:spPr>
          <a:xfrm>
            <a:off x="3850105" y="-28650"/>
            <a:ext cx="5294348" cy="5201471"/>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5" name="Google Shape;525;g3bcf8fbed91_0_1786"/>
          <p:cNvSpPr/>
          <p:nvPr/>
        </p:nvSpPr>
        <p:spPr>
          <a:xfrm>
            <a:off x="4848726" y="457435"/>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26" name="Google Shape;526;g3bcf8fbed91_0_1786"/>
          <p:cNvSpPr txBox="1"/>
          <p:nvPr>
            <p:ph type="title"/>
          </p:nvPr>
        </p:nvSpPr>
        <p:spPr>
          <a:xfrm>
            <a:off x="628650" y="683746"/>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7" name="Google Shape;527;g3bcf8fbed91_0_1786"/>
          <p:cNvSpPr txBox="1"/>
          <p:nvPr>
            <p:ph idx="1" type="body"/>
          </p:nvPr>
        </p:nvSpPr>
        <p:spPr>
          <a:xfrm>
            <a:off x="628650" y="2144246"/>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8" name="Google Shape;528;g3bcf8fbed91_0_1786"/>
          <p:cNvSpPr txBox="1"/>
          <p:nvPr>
            <p:ph idx="2" type="body"/>
          </p:nvPr>
        </p:nvSpPr>
        <p:spPr>
          <a:xfrm>
            <a:off x="5775826" y="545717"/>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9" name="Google Shape;529;g3bcf8fbed91_0_1786"/>
          <p:cNvSpPr txBox="1"/>
          <p:nvPr>
            <p:ph idx="3" type="body"/>
          </p:nvPr>
        </p:nvSpPr>
        <p:spPr>
          <a:xfrm>
            <a:off x="5775826" y="840422"/>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0" name="Google Shape;530;g3bcf8fbed91_0_1786"/>
          <p:cNvSpPr/>
          <p:nvPr>
            <p:ph idx="4" type="pic"/>
          </p:nvPr>
        </p:nvSpPr>
        <p:spPr>
          <a:xfrm>
            <a:off x="4983263" y="591972"/>
            <a:ext cx="556500" cy="556500"/>
          </a:xfrm>
          <a:prstGeom prst="rect">
            <a:avLst/>
          </a:prstGeom>
          <a:noFill/>
          <a:ln>
            <a:noFill/>
          </a:ln>
        </p:spPr>
      </p:sp>
      <p:sp>
        <p:nvSpPr>
          <p:cNvPr id="531" name="Google Shape;531;g3bcf8fbed91_0_1786"/>
          <p:cNvSpPr txBox="1"/>
          <p:nvPr>
            <p:ph idx="5" type="body"/>
          </p:nvPr>
        </p:nvSpPr>
        <p:spPr>
          <a:xfrm>
            <a:off x="5775826" y="1611883"/>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2" name="Google Shape;532;g3bcf8fbed91_0_1786"/>
          <p:cNvSpPr txBox="1"/>
          <p:nvPr>
            <p:ph idx="6" type="body"/>
          </p:nvPr>
        </p:nvSpPr>
        <p:spPr>
          <a:xfrm>
            <a:off x="5775826" y="1906588"/>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3" name="Google Shape;533;g3bcf8fbed91_0_1786"/>
          <p:cNvSpPr txBox="1"/>
          <p:nvPr>
            <p:ph idx="7" type="body"/>
          </p:nvPr>
        </p:nvSpPr>
        <p:spPr>
          <a:xfrm>
            <a:off x="5775826" y="2712375"/>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4" name="Google Shape;534;g3bcf8fbed91_0_1786"/>
          <p:cNvSpPr txBox="1"/>
          <p:nvPr>
            <p:ph idx="8" type="body"/>
          </p:nvPr>
        </p:nvSpPr>
        <p:spPr>
          <a:xfrm>
            <a:off x="5775826" y="3007080"/>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5" name="Google Shape;535;g3bcf8fbed91_0_1786"/>
          <p:cNvSpPr txBox="1"/>
          <p:nvPr>
            <p:ph idx="9" type="body"/>
          </p:nvPr>
        </p:nvSpPr>
        <p:spPr>
          <a:xfrm>
            <a:off x="5775826" y="3809382"/>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6" name="Google Shape;536;g3bcf8fbed91_0_1786"/>
          <p:cNvSpPr txBox="1"/>
          <p:nvPr>
            <p:ph idx="13" type="body"/>
          </p:nvPr>
        </p:nvSpPr>
        <p:spPr>
          <a:xfrm>
            <a:off x="5775826" y="4104087"/>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7" name="Google Shape;537;g3bcf8fbed91_0_1786"/>
          <p:cNvSpPr/>
          <p:nvPr/>
        </p:nvSpPr>
        <p:spPr>
          <a:xfrm>
            <a:off x="4848726" y="154730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38" name="Google Shape;538;g3bcf8fbed91_0_1786"/>
          <p:cNvSpPr/>
          <p:nvPr>
            <p:ph idx="14" type="pic"/>
          </p:nvPr>
        </p:nvSpPr>
        <p:spPr>
          <a:xfrm>
            <a:off x="4983263" y="1681838"/>
            <a:ext cx="556500" cy="556500"/>
          </a:xfrm>
          <a:prstGeom prst="rect">
            <a:avLst/>
          </a:prstGeom>
          <a:noFill/>
          <a:ln>
            <a:noFill/>
          </a:ln>
        </p:spPr>
      </p:sp>
      <p:sp>
        <p:nvSpPr>
          <p:cNvPr id="539" name="Google Shape;539;g3bcf8fbed91_0_1786"/>
          <p:cNvSpPr/>
          <p:nvPr/>
        </p:nvSpPr>
        <p:spPr>
          <a:xfrm>
            <a:off x="4848726" y="2637167"/>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40" name="Google Shape;540;g3bcf8fbed91_0_1786"/>
          <p:cNvSpPr/>
          <p:nvPr>
            <p:ph idx="15" type="pic"/>
          </p:nvPr>
        </p:nvSpPr>
        <p:spPr>
          <a:xfrm>
            <a:off x="4983263" y="2771704"/>
            <a:ext cx="556500" cy="556500"/>
          </a:xfrm>
          <a:prstGeom prst="rect">
            <a:avLst/>
          </a:prstGeom>
          <a:noFill/>
          <a:ln>
            <a:noFill/>
          </a:ln>
        </p:spPr>
      </p:sp>
      <p:sp>
        <p:nvSpPr>
          <p:cNvPr id="541" name="Google Shape;541;g3bcf8fbed91_0_1786"/>
          <p:cNvSpPr/>
          <p:nvPr/>
        </p:nvSpPr>
        <p:spPr>
          <a:xfrm>
            <a:off x="4848726" y="3727033"/>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42" name="Google Shape;542;g3bcf8fbed91_0_1786"/>
          <p:cNvSpPr/>
          <p:nvPr>
            <p:ph idx="16" type="pic"/>
          </p:nvPr>
        </p:nvSpPr>
        <p:spPr>
          <a:xfrm>
            <a:off x="4983263" y="3861570"/>
            <a:ext cx="556500" cy="556500"/>
          </a:xfrm>
          <a:prstGeom prst="rect">
            <a:avLst/>
          </a:prstGeom>
          <a:noFill/>
          <a:ln>
            <a:noFill/>
          </a:ln>
        </p:spPr>
      </p:sp>
      <p:sp>
        <p:nvSpPr>
          <p:cNvPr id="543" name="Google Shape;543;g3bcf8fbed91_0_178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44" name="Google Shape;544;g3bcf8fbed91_0_178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Blue">
  <p:cSld name="4-Icons Slide – Blue">
    <p:spTree>
      <p:nvGrpSpPr>
        <p:cNvPr id="545" name="Shape 545"/>
        <p:cNvGrpSpPr/>
        <p:nvPr/>
      </p:nvGrpSpPr>
      <p:grpSpPr>
        <a:xfrm>
          <a:off x="0" y="0"/>
          <a:ext cx="0" cy="0"/>
          <a:chOff x="0" y="0"/>
          <a:chExt cx="0" cy="0"/>
        </a:xfrm>
      </p:grpSpPr>
      <p:sp>
        <p:nvSpPr>
          <p:cNvPr id="546" name="Google Shape;546;g3bcf8fbed91_0_1808"/>
          <p:cNvSpPr/>
          <p:nvPr/>
        </p:nvSpPr>
        <p:spPr>
          <a:xfrm>
            <a:off x="3850105" y="-28650"/>
            <a:ext cx="5294348" cy="5201471"/>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47" name="Google Shape;547;g3bcf8fbed91_0_1808"/>
          <p:cNvSpPr/>
          <p:nvPr/>
        </p:nvSpPr>
        <p:spPr>
          <a:xfrm>
            <a:off x="4848726" y="457435"/>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48" name="Google Shape;548;g3bcf8fbed91_0_1808"/>
          <p:cNvSpPr txBox="1"/>
          <p:nvPr>
            <p:ph type="title"/>
          </p:nvPr>
        </p:nvSpPr>
        <p:spPr>
          <a:xfrm>
            <a:off x="628650" y="683746"/>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9" name="Google Shape;549;g3bcf8fbed91_0_1808"/>
          <p:cNvSpPr txBox="1"/>
          <p:nvPr>
            <p:ph idx="1" type="body"/>
          </p:nvPr>
        </p:nvSpPr>
        <p:spPr>
          <a:xfrm>
            <a:off x="628650" y="2144246"/>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0" name="Google Shape;550;g3bcf8fbed91_0_1808"/>
          <p:cNvSpPr txBox="1"/>
          <p:nvPr>
            <p:ph idx="2" type="body"/>
          </p:nvPr>
        </p:nvSpPr>
        <p:spPr>
          <a:xfrm>
            <a:off x="5775826" y="545717"/>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1" name="Google Shape;551;g3bcf8fbed91_0_1808"/>
          <p:cNvSpPr txBox="1"/>
          <p:nvPr>
            <p:ph idx="3" type="body"/>
          </p:nvPr>
        </p:nvSpPr>
        <p:spPr>
          <a:xfrm>
            <a:off x="5775826" y="840422"/>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2" name="Google Shape;552;g3bcf8fbed91_0_1808"/>
          <p:cNvSpPr/>
          <p:nvPr>
            <p:ph idx="4" type="pic"/>
          </p:nvPr>
        </p:nvSpPr>
        <p:spPr>
          <a:xfrm>
            <a:off x="4983263" y="591972"/>
            <a:ext cx="556500" cy="556500"/>
          </a:xfrm>
          <a:prstGeom prst="rect">
            <a:avLst/>
          </a:prstGeom>
          <a:noFill/>
          <a:ln>
            <a:noFill/>
          </a:ln>
        </p:spPr>
      </p:sp>
      <p:sp>
        <p:nvSpPr>
          <p:cNvPr id="553" name="Google Shape;553;g3bcf8fbed91_0_1808"/>
          <p:cNvSpPr txBox="1"/>
          <p:nvPr>
            <p:ph idx="5" type="body"/>
          </p:nvPr>
        </p:nvSpPr>
        <p:spPr>
          <a:xfrm>
            <a:off x="5775826" y="1611883"/>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4" name="Google Shape;554;g3bcf8fbed91_0_1808"/>
          <p:cNvSpPr txBox="1"/>
          <p:nvPr>
            <p:ph idx="6" type="body"/>
          </p:nvPr>
        </p:nvSpPr>
        <p:spPr>
          <a:xfrm>
            <a:off x="5775826" y="1906588"/>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5" name="Google Shape;555;g3bcf8fbed91_0_1808"/>
          <p:cNvSpPr txBox="1"/>
          <p:nvPr>
            <p:ph idx="7" type="body"/>
          </p:nvPr>
        </p:nvSpPr>
        <p:spPr>
          <a:xfrm>
            <a:off x="5775826" y="2712375"/>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6" name="Google Shape;556;g3bcf8fbed91_0_1808"/>
          <p:cNvSpPr txBox="1"/>
          <p:nvPr>
            <p:ph idx="8" type="body"/>
          </p:nvPr>
        </p:nvSpPr>
        <p:spPr>
          <a:xfrm>
            <a:off x="5775826" y="3007080"/>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7" name="Google Shape;557;g3bcf8fbed91_0_1808"/>
          <p:cNvSpPr txBox="1"/>
          <p:nvPr>
            <p:ph idx="9" type="body"/>
          </p:nvPr>
        </p:nvSpPr>
        <p:spPr>
          <a:xfrm>
            <a:off x="5775826" y="3809382"/>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8" name="Google Shape;558;g3bcf8fbed91_0_1808"/>
          <p:cNvSpPr txBox="1"/>
          <p:nvPr>
            <p:ph idx="13" type="body"/>
          </p:nvPr>
        </p:nvSpPr>
        <p:spPr>
          <a:xfrm>
            <a:off x="5775826" y="4104087"/>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9" name="Google Shape;559;g3bcf8fbed91_0_1808"/>
          <p:cNvSpPr/>
          <p:nvPr/>
        </p:nvSpPr>
        <p:spPr>
          <a:xfrm>
            <a:off x="4848726" y="154730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0" name="Google Shape;560;g3bcf8fbed91_0_1808"/>
          <p:cNvSpPr/>
          <p:nvPr>
            <p:ph idx="14" type="pic"/>
          </p:nvPr>
        </p:nvSpPr>
        <p:spPr>
          <a:xfrm>
            <a:off x="4983263" y="1681838"/>
            <a:ext cx="556500" cy="556500"/>
          </a:xfrm>
          <a:prstGeom prst="rect">
            <a:avLst/>
          </a:prstGeom>
          <a:noFill/>
          <a:ln>
            <a:noFill/>
          </a:ln>
        </p:spPr>
      </p:sp>
      <p:sp>
        <p:nvSpPr>
          <p:cNvPr id="561" name="Google Shape;561;g3bcf8fbed91_0_1808"/>
          <p:cNvSpPr/>
          <p:nvPr/>
        </p:nvSpPr>
        <p:spPr>
          <a:xfrm>
            <a:off x="4848726" y="2637167"/>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2" name="Google Shape;562;g3bcf8fbed91_0_1808"/>
          <p:cNvSpPr/>
          <p:nvPr>
            <p:ph idx="15" type="pic"/>
          </p:nvPr>
        </p:nvSpPr>
        <p:spPr>
          <a:xfrm>
            <a:off x="4983263" y="2771704"/>
            <a:ext cx="556500" cy="556500"/>
          </a:xfrm>
          <a:prstGeom prst="rect">
            <a:avLst/>
          </a:prstGeom>
          <a:noFill/>
          <a:ln>
            <a:noFill/>
          </a:ln>
        </p:spPr>
      </p:sp>
      <p:sp>
        <p:nvSpPr>
          <p:cNvPr id="563" name="Google Shape;563;g3bcf8fbed91_0_1808"/>
          <p:cNvSpPr/>
          <p:nvPr/>
        </p:nvSpPr>
        <p:spPr>
          <a:xfrm>
            <a:off x="4848726" y="3727033"/>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4" name="Google Shape;564;g3bcf8fbed91_0_1808"/>
          <p:cNvSpPr/>
          <p:nvPr>
            <p:ph idx="16" type="pic"/>
          </p:nvPr>
        </p:nvSpPr>
        <p:spPr>
          <a:xfrm>
            <a:off x="4983263" y="3861570"/>
            <a:ext cx="556500" cy="556500"/>
          </a:xfrm>
          <a:prstGeom prst="rect">
            <a:avLst/>
          </a:prstGeom>
          <a:noFill/>
          <a:ln>
            <a:noFill/>
          </a:ln>
        </p:spPr>
      </p:sp>
      <p:sp>
        <p:nvSpPr>
          <p:cNvPr id="565" name="Google Shape;565;g3bcf8fbed91_0_1808"/>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66" name="Google Shape;566;g3bcf8fbed91_0_1808"/>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Yellow">
  <p:cSld name="4-Icons Slide – Yellow">
    <p:spTree>
      <p:nvGrpSpPr>
        <p:cNvPr id="567" name="Shape 567"/>
        <p:cNvGrpSpPr/>
        <p:nvPr/>
      </p:nvGrpSpPr>
      <p:grpSpPr>
        <a:xfrm>
          <a:off x="0" y="0"/>
          <a:ext cx="0" cy="0"/>
          <a:chOff x="0" y="0"/>
          <a:chExt cx="0" cy="0"/>
        </a:xfrm>
      </p:grpSpPr>
      <p:sp>
        <p:nvSpPr>
          <p:cNvPr id="568" name="Google Shape;568;g3bcf8fbed91_0_1830"/>
          <p:cNvSpPr/>
          <p:nvPr/>
        </p:nvSpPr>
        <p:spPr>
          <a:xfrm>
            <a:off x="3850105" y="-28650"/>
            <a:ext cx="5294348" cy="5201471"/>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69" name="Google Shape;569;g3bcf8fbed91_0_1830"/>
          <p:cNvSpPr/>
          <p:nvPr/>
        </p:nvSpPr>
        <p:spPr>
          <a:xfrm>
            <a:off x="4848726" y="457435"/>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70" name="Google Shape;570;g3bcf8fbed91_0_1830"/>
          <p:cNvSpPr txBox="1"/>
          <p:nvPr>
            <p:ph type="title"/>
          </p:nvPr>
        </p:nvSpPr>
        <p:spPr>
          <a:xfrm>
            <a:off x="628650" y="683746"/>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1" name="Google Shape;571;g3bcf8fbed91_0_1830"/>
          <p:cNvSpPr txBox="1"/>
          <p:nvPr>
            <p:ph idx="1" type="body"/>
          </p:nvPr>
        </p:nvSpPr>
        <p:spPr>
          <a:xfrm>
            <a:off x="628650" y="2144246"/>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2" name="Google Shape;572;g3bcf8fbed91_0_1830"/>
          <p:cNvSpPr txBox="1"/>
          <p:nvPr>
            <p:ph idx="2" type="body"/>
          </p:nvPr>
        </p:nvSpPr>
        <p:spPr>
          <a:xfrm>
            <a:off x="5775826" y="545717"/>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3" name="Google Shape;573;g3bcf8fbed91_0_1830"/>
          <p:cNvSpPr txBox="1"/>
          <p:nvPr>
            <p:ph idx="3" type="body"/>
          </p:nvPr>
        </p:nvSpPr>
        <p:spPr>
          <a:xfrm>
            <a:off x="5775826" y="840422"/>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4" name="Google Shape;574;g3bcf8fbed91_0_1830"/>
          <p:cNvSpPr/>
          <p:nvPr>
            <p:ph idx="4" type="pic"/>
          </p:nvPr>
        </p:nvSpPr>
        <p:spPr>
          <a:xfrm>
            <a:off x="4983263" y="591972"/>
            <a:ext cx="556500" cy="556500"/>
          </a:xfrm>
          <a:prstGeom prst="rect">
            <a:avLst/>
          </a:prstGeom>
          <a:noFill/>
          <a:ln>
            <a:noFill/>
          </a:ln>
        </p:spPr>
      </p:sp>
      <p:sp>
        <p:nvSpPr>
          <p:cNvPr id="575" name="Google Shape;575;g3bcf8fbed91_0_1830"/>
          <p:cNvSpPr txBox="1"/>
          <p:nvPr>
            <p:ph idx="5" type="body"/>
          </p:nvPr>
        </p:nvSpPr>
        <p:spPr>
          <a:xfrm>
            <a:off x="5775826" y="1611883"/>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6" name="Google Shape;576;g3bcf8fbed91_0_1830"/>
          <p:cNvSpPr txBox="1"/>
          <p:nvPr>
            <p:ph idx="6" type="body"/>
          </p:nvPr>
        </p:nvSpPr>
        <p:spPr>
          <a:xfrm>
            <a:off x="5775826" y="1906588"/>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7" name="Google Shape;577;g3bcf8fbed91_0_1830"/>
          <p:cNvSpPr txBox="1"/>
          <p:nvPr>
            <p:ph idx="7" type="body"/>
          </p:nvPr>
        </p:nvSpPr>
        <p:spPr>
          <a:xfrm>
            <a:off x="5775826" y="2712375"/>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8" name="Google Shape;578;g3bcf8fbed91_0_1830"/>
          <p:cNvSpPr txBox="1"/>
          <p:nvPr>
            <p:ph idx="8" type="body"/>
          </p:nvPr>
        </p:nvSpPr>
        <p:spPr>
          <a:xfrm>
            <a:off x="5775826" y="3007080"/>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9" name="Google Shape;579;g3bcf8fbed91_0_1830"/>
          <p:cNvSpPr txBox="1"/>
          <p:nvPr>
            <p:ph idx="9" type="body"/>
          </p:nvPr>
        </p:nvSpPr>
        <p:spPr>
          <a:xfrm>
            <a:off x="5775826" y="3809382"/>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0" name="Google Shape;580;g3bcf8fbed91_0_1830"/>
          <p:cNvSpPr txBox="1"/>
          <p:nvPr>
            <p:ph idx="13" type="body"/>
          </p:nvPr>
        </p:nvSpPr>
        <p:spPr>
          <a:xfrm>
            <a:off x="5775826" y="4104087"/>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81" name="Google Shape;581;g3bcf8fbed91_0_1830"/>
          <p:cNvSpPr/>
          <p:nvPr/>
        </p:nvSpPr>
        <p:spPr>
          <a:xfrm>
            <a:off x="4848726" y="154730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2" name="Google Shape;582;g3bcf8fbed91_0_1830"/>
          <p:cNvSpPr/>
          <p:nvPr>
            <p:ph idx="14" type="pic"/>
          </p:nvPr>
        </p:nvSpPr>
        <p:spPr>
          <a:xfrm>
            <a:off x="4983263" y="1681838"/>
            <a:ext cx="556500" cy="556500"/>
          </a:xfrm>
          <a:prstGeom prst="rect">
            <a:avLst/>
          </a:prstGeom>
          <a:noFill/>
          <a:ln>
            <a:noFill/>
          </a:ln>
        </p:spPr>
      </p:sp>
      <p:sp>
        <p:nvSpPr>
          <p:cNvPr id="583" name="Google Shape;583;g3bcf8fbed91_0_1830"/>
          <p:cNvSpPr/>
          <p:nvPr/>
        </p:nvSpPr>
        <p:spPr>
          <a:xfrm>
            <a:off x="4848726" y="2637167"/>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4" name="Google Shape;584;g3bcf8fbed91_0_1830"/>
          <p:cNvSpPr/>
          <p:nvPr>
            <p:ph idx="15" type="pic"/>
          </p:nvPr>
        </p:nvSpPr>
        <p:spPr>
          <a:xfrm>
            <a:off x="4983263" y="2771704"/>
            <a:ext cx="556500" cy="556500"/>
          </a:xfrm>
          <a:prstGeom prst="rect">
            <a:avLst/>
          </a:prstGeom>
          <a:noFill/>
          <a:ln>
            <a:noFill/>
          </a:ln>
        </p:spPr>
      </p:sp>
      <p:sp>
        <p:nvSpPr>
          <p:cNvPr id="585" name="Google Shape;585;g3bcf8fbed91_0_1830"/>
          <p:cNvSpPr/>
          <p:nvPr/>
        </p:nvSpPr>
        <p:spPr>
          <a:xfrm>
            <a:off x="4848726" y="3727033"/>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86" name="Google Shape;586;g3bcf8fbed91_0_1830"/>
          <p:cNvSpPr/>
          <p:nvPr>
            <p:ph idx="16" type="pic"/>
          </p:nvPr>
        </p:nvSpPr>
        <p:spPr>
          <a:xfrm>
            <a:off x="4983263" y="3861570"/>
            <a:ext cx="556500" cy="556500"/>
          </a:xfrm>
          <a:prstGeom prst="rect">
            <a:avLst/>
          </a:prstGeom>
          <a:noFill/>
          <a:ln>
            <a:noFill/>
          </a:ln>
        </p:spPr>
      </p:sp>
      <p:sp>
        <p:nvSpPr>
          <p:cNvPr id="587" name="Google Shape;587;g3bcf8fbed91_0_1830"/>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88" name="Google Shape;588;g3bcf8fbed91_0_1830"/>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Blue">
  <p:cSld name="3-Icons Slide – Blue">
    <p:spTree>
      <p:nvGrpSpPr>
        <p:cNvPr id="589" name="Shape 589"/>
        <p:cNvGrpSpPr/>
        <p:nvPr/>
      </p:nvGrpSpPr>
      <p:grpSpPr>
        <a:xfrm>
          <a:off x="0" y="0"/>
          <a:ext cx="0" cy="0"/>
          <a:chOff x="0" y="0"/>
          <a:chExt cx="0" cy="0"/>
        </a:xfrm>
      </p:grpSpPr>
      <p:sp>
        <p:nvSpPr>
          <p:cNvPr id="590" name="Google Shape;590;g3bcf8fbed91_0_1852"/>
          <p:cNvSpPr/>
          <p:nvPr/>
        </p:nvSpPr>
        <p:spPr>
          <a:xfrm>
            <a:off x="3850105" y="-28763"/>
            <a:ext cx="5294348" cy="5201471"/>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1" name="Google Shape;591;g3bcf8fbed91_0_1852"/>
          <p:cNvSpPr/>
          <p:nvPr/>
        </p:nvSpPr>
        <p:spPr>
          <a:xfrm>
            <a:off x="4848726" y="749055"/>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592" name="Google Shape;592;g3bcf8fbed91_0_1852"/>
          <p:cNvSpPr txBox="1"/>
          <p:nvPr>
            <p:ph type="title"/>
          </p:nvPr>
        </p:nvSpPr>
        <p:spPr>
          <a:xfrm>
            <a:off x="628650" y="683746"/>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3" name="Google Shape;593;g3bcf8fbed91_0_1852"/>
          <p:cNvSpPr txBox="1"/>
          <p:nvPr>
            <p:ph idx="1" type="body"/>
          </p:nvPr>
        </p:nvSpPr>
        <p:spPr>
          <a:xfrm>
            <a:off x="628650" y="2144246"/>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94" name="Google Shape;594;g3bcf8fbed91_0_1852"/>
          <p:cNvSpPr txBox="1"/>
          <p:nvPr>
            <p:ph idx="2" type="body"/>
          </p:nvPr>
        </p:nvSpPr>
        <p:spPr>
          <a:xfrm>
            <a:off x="5775826" y="837337"/>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95" name="Google Shape;595;g3bcf8fbed91_0_1852"/>
          <p:cNvSpPr txBox="1"/>
          <p:nvPr>
            <p:ph idx="3" type="body"/>
          </p:nvPr>
        </p:nvSpPr>
        <p:spPr>
          <a:xfrm>
            <a:off x="5775826" y="1132042"/>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96" name="Google Shape;596;g3bcf8fbed91_0_1852"/>
          <p:cNvSpPr/>
          <p:nvPr>
            <p:ph idx="4" type="pic"/>
          </p:nvPr>
        </p:nvSpPr>
        <p:spPr>
          <a:xfrm>
            <a:off x="4983263" y="883592"/>
            <a:ext cx="556500" cy="556500"/>
          </a:xfrm>
          <a:prstGeom prst="rect">
            <a:avLst/>
          </a:prstGeom>
          <a:noFill/>
          <a:ln>
            <a:noFill/>
          </a:ln>
        </p:spPr>
      </p:sp>
      <p:sp>
        <p:nvSpPr>
          <p:cNvPr id="597" name="Google Shape;597;g3bcf8fbed91_0_1852"/>
          <p:cNvSpPr txBox="1"/>
          <p:nvPr>
            <p:ph idx="5" type="body"/>
          </p:nvPr>
        </p:nvSpPr>
        <p:spPr>
          <a:xfrm>
            <a:off x="5775826" y="1903503"/>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98" name="Google Shape;598;g3bcf8fbed91_0_1852"/>
          <p:cNvSpPr txBox="1"/>
          <p:nvPr>
            <p:ph idx="6" type="body"/>
          </p:nvPr>
        </p:nvSpPr>
        <p:spPr>
          <a:xfrm>
            <a:off x="5775826" y="2198208"/>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99" name="Google Shape;599;g3bcf8fbed91_0_1852"/>
          <p:cNvSpPr txBox="1"/>
          <p:nvPr>
            <p:ph idx="7" type="body"/>
          </p:nvPr>
        </p:nvSpPr>
        <p:spPr>
          <a:xfrm>
            <a:off x="5775826" y="3003995"/>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00" name="Google Shape;600;g3bcf8fbed91_0_1852"/>
          <p:cNvSpPr txBox="1"/>
          <p:nvPr>
            <p:ph idx="8" type="body"/>
          </p:nvPr>
        </p:nvSpPr>
        <p:spPr>
          <a:xfrm>
            <a:off x="5775826" y="3298700"/>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01" name="Google Shape;601;g3bcf8fbed91_0_1852"/>
          <p:cNvSpPr/>
          <p:nvPr/>
        </p:nvSpPr>
        <p:spPr>
          <a:xfrm>
            <a:off x="4848726" y="183892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02" name="Google Shape;602;g3bcf8fbed91_0_1852"/>
          <p:cNvSpPr/>
          <p:nvPr>
            <p:ph idx="9" type="pic"/>
          </p:nvPr>
        </p:nvSpPr>
        <p:spPr>
          <a:xfrm>
            <a:off x="4983263" y="1973458"/>
            <a:ext cx="556500" cy="556500"/>
          </a:xfrm>
          <a:prstGeom prst="rect">
            <a:avLst/>
          </a:prstGeom>
          <a:noFill/>
          <a:ln>
            <a:noFill/>
          </a:ln>
        </p:spPr>
      </p:sp>
      <p:sp>
        <p:nvSpPr>
          <p:cNvPr id="603" name="Google Shape;603;g3bcf8fbed91_0_1852"/>
          <p:cNvSpPr/>
          <p:nvPr/>
        </p:nvSpPr>
        <p:spPr>
          <a:xfrm>
            <a:off x="4848726" y="2928787"/>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04" name="Google Shape;604;g3bcf8fbed91_0_1852"/>
          <p:cNvSpPr/>
          <p:nvPr>
            <p:ph idx="13" type="pic"/>
          </p:nvPr>
        </p:nvSpPr>
        <p:spPr>
          <a:xfrm>
            <a:off x="4983263" y="3063324"/>
            <a:ext cx="556500" cy="556500"/>
          </a:xfrm>
          <a:prstGeom prst="rect">
            <a:avLst/>
          </a:prstGeom>
          <a:noFill/>
          <a:ln>
            <a:noFill/>
          </a:ln>
        </p:spPr>
      </p:sp>
      <p:sp>
        <p:nvSpPr>
          <p:cNvPr id="605" name="Google Shape;605;g3bcf8fbed91_0_1852"/>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06" name="Google Shape;606;g3bcf8fbed91_0_1852"/>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Yellow">
  <p:cSld name="3-Icons Slide – Yellow">
    <p:spTree>
      <p:nvGrpSpPr>
        <p:cNvPr id="607" name="Shape 607"/>
        <p:cNvGrpSpPr/>
        <p:nvPr/>
      </p:nvGrpSpPr>
      <p:grpSpPr>
        <a:xfrm>
          <a:off x="0" y="0"/>
          <a:ext cx="0" cy="0"/>
          <a:chOff x="0" y="0"/>
          <a:chExt cx="0" cy="0"/>
        </a:xfrm>
      </p:grpSpPr>
      <p:sp>
        <p:nvSpPr>
          <p:cNvPr id="608" name="Google Shape;608;g3bcf8fbed91_0_1870"/>
          <p:cNvSpPr/>
          <p:nvPr/>
        </p:nvSpPr>
        <p:spPr>
          <a:xfrm>
            <a:off x="3850105" y="-28763"/>
            <a:ext cx="5294348" cy="5201471"/>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09" name="Google Shape;609;g3bcf8fbed91_0_1870"/>
          <p:cNvSpPr/>
          <p:nvPr/>
        </p:nvSpPr>
        <p:spPr>
          <a:xfrm>
            <a:off x="4848726" y="749055"/>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10" name="Google Shape;610;g3bcf8fbed91_0_1870"/>
          <p:cNvSpPr txBox="1"/>
          <p:nvPr>
            <p:ph type="title"/>
          </p:nvPr>
        </p:nvSpPr>
        <p:spPr>
          <a:xfrm>
            <a:off x="628650" y="683746"/>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1" name="Google Shape;611;g3bcf8fbed91_0_1870"/>
          <p:cNvSpPr txBox="1"/>
          <p:nvPr>
            <p:ph idx="1" type="body"/>
          </p:nvPr>
        </p:nvSpPr>
        <p:spPr>
          <a:xfrm>
            <a:off x="628650" y="2144246"/>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12" name="Google Shape;612;g3bcf8fbed91_0_1870"/>
          <p:cNvSpPr txBox="1"/>
          <p:nvPr>
            <p:ph idx="2" type="body"/>
          </p:nvPr>
        </p:nvSpPr>
        <p:spPr>
          <a:xfrm>
            <a:off x="5775826" y="837337"/>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13" name="Google Shape;613;g3bcf8fbed91_0_1870"/>
          <p:cNvSpPr txBox="1"/>
          <p:nvPr>
            <p:ph idx="3" type="body"/>
          </p:nvPr>
        </p:nvSpPr>
        <p:spPr>
          <a:xfrm>
            <a:off x="5775826" y="1132042"/>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14" name="Google Shape;614;g3bcf8fbed91_0_1870"/>
          <p:cNvSpPr/>
          <p:nvPr>
            <p:ph idx="4" type="pic"/>
          </p:nvPr>
        </p:nvSpPr>
        <p:spPr>
          <a:xfrm>
            <a:off x="4983263" y="883592"/>
            <a:ext cx="556500" cy="556500"/>
          </a:xfrm>
          <a:prstGeom prst="rect">
            <a:avLst/>
          </a:prstGeom>
          <a:noFill/>
          <a:ln>
            <a:noFill/>
          </a:ln>
        </p:spPr>
      </p:sp>
      <p:sp>
        <p:nvSpPr>
          <p:cNvPr id="615" name="Google Shape;615;g3bcf8fbed91_0_1870"/>
          <p:cNvSpPr txBox="1"/>
          <p:nvPr>
            <p:ph idx="5" type="body"/>
          </p:nvPr>
        </p:nvSpPr>
        <p:spPr>
          <a:xfrm>
            <a:off x="5775826" y="1903503"/>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16" name="Google Shape;616;g3bcf8fbed91_0_1870"/>
          <p:cNvSpPr txBox="1"/>
          <p:nvPr>
            <p:ph idx="6" type="body"/>
          </p:nvPr>
        </p:nvSpPr>
        <p:spPr>
          <a:xfrm>
            <a:off x="5775826" y="2198208"/>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17" name="Google Shape;617;g3bcf8fbed91_0_1870"/>
          <p:cNvSpPr txBox="1"/>
          <p:nvPr>
            <p:ph idx="7" type="body"/>
          </p:nvPr>
        </p:nvSpPr>
        <p:spPr>
          <a:xfrm>
            <a:off x="5775826" y="3003995"/>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18" name="Google Shape;618;g3bcf8fbed91_0_1870"/>
          <p:cNvSpPr txBox="1"/>
          <p:nvPr>
            <p:ph idx="8" type="body"/>
          </p:nvPr>
        </p:nvSpPr>
        <p:spPr>
          <a:xfrm>
            <a:off x="5775826" y="3298700"/>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19" name="Google Shape;619;g3bcf8fbed91_0_1870"/>
          <p:cNvSpPr/>
          <p:nvPr/>
        </p:nvSpPr>
        <p:spPr>
          <a:xfrm>
            <a:off x="4848726" y="183892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0" name="Google Shape;620;g3bcf8fbed91_0_1870"/>
          <p:cNvSpPr/>
          <p:nvPr>
            <p:ph idx="9" type="pic"/>
          </p:nvPr>
        </p:nvSpPr>
        <p:spPr>
          <a:xfrm>
            <a:off x="4983263" y="1973458"/>
            <a:ext cx="556500" cy="556500"/>
          </a:xfrm>
          <a:prstGeom prst="rect">
            <a:avLst/>
          </a:prstGeom>
          <a:noFill/>
          <a:ln>
            <a:noFill/>
          </a:ln>
        </p:spPr>
      </p:sp>
      <p:sp>
        <p:nvSpPr>
          <p:cNvPr id="621" name="Google Shape;621;g3bcf8fbed91_0_1870"/>
          <p:cNvSpPr/>
          <p:nvPr/>
        </p:nvSpPr>
        <p:spPr>
          <a:xfrm>
            <a:off x="4848726" y="2928787"/>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22" name="Google Shape;622;g3bcf8fbed91_0_1870"/>
          <p:cNvSpPr/>
          <p:nvPr>
            <p:ph idx="13" type="pic"/>
          </p:nvPr>
        </p:nvSpPr>
        <p:spPr>
          <a:xfrm>
            <a:off x="4983263" y="3063324"/>
            <a:ext cx="556500" cy="556500"/>
          </a:xfrm>
          <a:prstGeom prst="rect">
            <a:avLst/>
          </a:prstGeom>
          <a:noFill/>
          <a:ln>
            <a:noFill/>
          </a:ln>
        </p:spPr>
      </p:sp>
      <p:sp>
        <p:nvSpPr>
          <p:cNvPr id="623" name="Google Shape;623;g3bcf8fbed91_0_1870"/>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24" name="Google Shape;624;g3bcf8fbed91_0_1870"/>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Green">
  <p:cSld name="4-Icons Slide (All Colors) – Green">
    <p:spTree>
      <p:nvGrpSpPr>
        <p:cNvPr id="625" name="Shape 625"/>
        <p:cNvGrpSpPr/>
        <p:nvPr/>
      </p:nvGrpSpPr>
      <p:grpSpPr>
        <a:xfrm>
          <a:off x="0" y="0"/>
          <a:ext cx="0" cy="0"/>
          <a:chOff x="0" y="0"/>
          <a:chExt cx="0" cy="0"/>
        </a:xfrm>
      </p:grpSpPr>
      <p:sp>
        <p:nvSpPr>
          <p:cNvPr id="626" name="Google Shape;626;g3bcf8fbed91_0_1888"/>
          <p:cNvSpPr txBox="1"/>
          <p:nvPr>
            <p:ph type="title"/>
          </p:nvPr>
        </p:nvSpPr>
        <p:spPr>
          <a:xfrm>
            <a:off x="246405" y="529177"/>
            <a:ext cx="3959700" cy="327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7" name="Google Shape;627;g3bcf8fbed91_0_1888"/>
          <p:cNvSpPr txBox="1"/>
          <p:nvPr>
            <p:ph idx="1" type="body"/>
          </p:nvPr>
        </p:nvSpPr>
        <p:spPr>
          <a:xfrm>
            <a:off x="246405" y="1162245"/>
            <a:ext cx="3959700" cy="1292100"/>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28" name="Google Shape;628;g3bcf8fbed91_0_1888"/>
          <p:cNvSpPr txBox="1"/>
          <p:nvPr>
            <p:ph idx="2" type="body"/>
          </p:nvPr>
        </p:nvSpPr>
        <p:spPr>
          <a:xfrm>
            <a:off x="246405" y="3643729"/>
            <a:ext cx="1938600" cy="256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29" name="Google Shape;629;g3bcf8fbed91_0_1888"/>
          <p:cNvSpPr txBox="1"/>
          <p:nvPr>
            <p:ph idx="3" type="body"/>
          </p:nvPr>
        </p:nvSpPr>
        <p:spPr>
          <a:xfrm>
            <a:off x="246405" y="3938434"/>
            <a:ext cx="1938600" cy="3921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30" name="Google Shape;630;g3bcf8fbed91_0_1888"/>
          <p:cNvSpPr txBox="1"/>
          <p:nvPr>
            <p:ph idx="4" type="body"/>
          </p:nvPr>
        </p:nvSpPr>
        <p:spPr>
          <a:xfrm>
            <a:off x="2446179" y="3643729"/>
            <a:ext cx="1938600" cy="256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31" name="Google Shape;631;g3bcf8fbed91_0_1888"/>
          <p:cNvSpPr txBox="1"/>
          <p:nvPr>
            <p:ph idx="5" type="body"/>
          </p:nvPr>
        </p:nvSpPr>
        <p:spPr>
          <a:xfrm>
            <a:off x="2446179" y="3938434"/>
            <a:ext cx="1938600" cy="3921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32" name="Google Shape;632;g3bcf8fbed91_0_1888"/>
          <p:cNvSpPr txBox="1"/>
          <p:nvPr>
            <p:ph idx="6" type="body"/>
          </p:nvPr>
        </p:nvSpPr>
        <p:spPr>
          <a:xfrm>
            <a:off x="4645953" y="3643729"/>
            <a:ext cx="1938600" cy="256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33" name="Google Shape;633;g3bcf8fbed91_0_1888"/>
          <p:cNvSpPr txBox="1"/>
          <p:nvPr>
            <p:ph idx="7" type="body"/>
          </p:nvPr>
        </p:nvSpPr>
        <p:spPr>
          <a:xfrm>
            <a:off x="4645953" y="3938434"/>
            <a:ext cx="1938600" cy="3921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34" name="Google Shape;634;g3bcf8fbed91_0_1888"/>
          <p:cNvSpPr txBox="1"/>
          <p:nvPr>
            <p:ph idx="8" type="body"/>
          </p:nvPr>
        </p:nvSpPr>
        <p:spPr>
          <a:xfrm>
            <a:off x="6858961" y="3643729"/>
            <a:ext cx="1938600" cy="256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35" name="Google Shape;635;g3bcf8fbed91_0_1888"/>
          <p:cNvSpPr txBox="1"/>
          <p:nvPr>
            <p:ph idx="9" type="body"/>
          </p:nvPr>
        </p:nvSpPr>
        <p:spPr>
          <a:xfrm>
            <a:off x="6858961" y="3938434"/>
            <a:ext cx="1938600" cy="3921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36" name="Google Shape;636;g3bcf8fbed91_0_1888"/>
          <p:cNvSpPr/>
          <p:nvPr/>
        </p:nvSpPr>
        <p:spPr>
          <a:xfrm>
            <a:off x="825366" y="2679270"/>
            <a:ext cx="825600" cy="8256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37" name="Google Shape;637;g3bcf8fbed91_0_1888"/>
          <p:cNvSpPr/>
          <p:nvPr>
            <p:ph idx="13" type="pic"/>
          </p:nvPr>
        </p:nvSpPr>
        <p:spPr>
          <a:xfrm>
            <a:off x="944170" y="2798074"/>
            <a:ext cx="588000" cy="588000"/>
          </a:xfrm>
          <a:prstGeom prst="rect">
            <a:avLst/>
          </a:prstGeom>
          <a:noFill/>
          <a:ln>
            <a:noFill/>
          </a:ln>
        </p:spPr>
      </p:sp>
      <p:sp>
        <p:nvSpPr>
          <p:cNvPr id="638" name="Google Shape;638;g3bcf8fbed91_0_1888"/>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39" name="Google Shape;639;g3bcf8fbed91_0_1888"/>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40" name="Google Shape;640;g3bcf8fbed91_0_1888"/>
          <p:cNvSpPr/>
          <p:nvPr/>
        </p:nvSpPr>
        <p:spPr>
          <a:xfrm>
            <a:off x="3102283" y="2679270"/>
            <a:ext cx="825600" cy="8256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1" name="Google Shape;641;g3bcf8fbed91_0_1888"/>
          <p:cNvSpPr/>
          <p:nvPr>
            <p:ph idx="14" type="pic"/>
          </p:nvPr>
        </p:nvSpPr>
        <p:spPr>
          <a:xfrm>
            <a:off x="3221087" y="2798074"/>
            <a:ext cx="588000" cy="588000"/>
          </a:xfrm>
          <a:prstGeom prst="rect">
            <a:avLst/>
          </a:prstGeom>
          <a:noFill/>
          <a:ln>
            <a:noFill/>
          </a:ln>
        </p:spPr>
      </p:sp>
      <p:sp>
        <p:nvSpPr>
          <p:cNvPr id="642" name="Google Shape;642;g3bcf8fbed91_0_1888"/>
          <p:cNvSpPr/>
          <p:nvPr/>
        </p:nvSpPr>
        <p:spPr>
          <a:xfrm>
            <a:off x="5239920" y="2679270"/>
            <a:ext cx="825600" cy="8256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3" name="Google Shape;643;g3bcf8fbed91_0_1888"/>
          <p:cNvSpPr/>
          <p:nvPr>
            <p:ph idx="15" type="pic"/>
          </p:nvPr>
        </p:nvSpPr>
        <p:spPr>
          <a:xfrm>
            <a:off x="5358724" y="2798074"/>
            <a:ext cx="588000" cy="588000"/>
          </a:xfrm>
          <a:prstGeom prst="rect">
            <a:avLst/>
          </a:prstGeom>
          <a:noFill/>
          <a:ln>
            <a:noFill/>
          </a:ln>
        </p:spPr>
      </p:sp>
      <p:sp>
        <p:nvSpPr>
          <p:cNvPr id="644" name="Google Shape;644;g3bcf8fbed91_0_1888"/>
          <p:cNvSpPr/>
          <p:nvPr/>
        </p:nvSpPr>
        <p:spPr>
          <a:xfrm>
            <a:off x="7377557" y="2679270"/>
            <a:ext cx="825600" cy="8256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45" name="Google Shape;645;g3bcf8fbed91_0_1888"/>
          <p:cNvSpPr/>
          <p:nvPr>
            <p:ph idx="16" type="pic"/>
          </p:nvPr>
        </p:nvSpPr>
        <p:spPr>
          <a:xfrm>
            <a:off x="7496361" y="2798074"/>
            <a:ext cx="588000" cy="588000"/>
          </a:xfrm>
          <a:prstGeom prst="rect">
            <a:avLst/>
          </a:prstGeom>
          <a:noFill/>
          <a:ln>
            <a:noFill/>
          </a:ln>
        </p:spPr>
      </p:sp>
      <p:sp>
        <p:nvSpPr>
          <p:cNvPr id="646" name="Google Shape;646;g3bcf8fbed91_0_1888"/>
          <p:cNvSpPr/>
          <p:nvPr/>
        </p:nvSpPr>
        <p:spPr>
          <a:xfrm rot="10800000">
            <a:off x="4755096" y="2354"/>
            <a:ext cx="4388903" cy="191565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Yellow">
  <p:cSld name="4-Icons Slide (All Colors) – Yellow">
    <p:spTree>
      <p:nvGrpSpPr>
        <p:cNvPr id="647" name="Shape 647"/>
        <p:cNvGrpSpPr/>
        <p:nvPr/>
      </p:nvGrpSpPr>
      <p:grpSpPr>
        <a:xfrm>
          <a:off x="0" y="0"/>
          <a:ext cx="0" cy="0"/>
          <a:chOff x="0" y="0"/>
          <a:chExt cx="0" cy="0"/>
        </a:xfrm>
      </p:grpSpPr>
      <p:sp>
        <p:nvSpPr>
          <p:cNvPr id="648" name="Google Shape;648;g3bcf8fbed91_0_1910"/>
          <p:cNvSpPr txBox="1"/>
          <p:nvPr>
            <p:ph type="title"/>
          </p:nvPr>
        </p:nvSpPr>
        <p:spPr>
          <a:xfrm>
            <a:off x="246405" y="529177"/>
            <a:ext cx="3959700" cy="3276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9" name="Google Shape;649;g3bcf8fbed91_0_1910"/>
          <p:cNvSpPr txBox="1"/>
          <p:nvPr>
            <p:ph idx="1" type="body"/>
          </p:nvPr>
        </p:nvSpPr>
        <p:spPr>
          <a:xfrm>
            <a:off x="246405" y="1162245"/>
            <a:ext cx="3959700" cy="1292100"/>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0" name="Google Shape;650;g3bcf8fbed91_0_1910"/>
          <p:cNvSpPr txBox="1"/>
          <p:nvPr>
            <p:ph idx="2" type="body"/>
          </p:nvPr>
        </p:nvSpPr>
        <p:spPr>
          <a:xfrm>
            <a:off x="246405" y="3643729"/>
            <a:ext cx="1938600" cy="256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1" name="Google Shape;651;g3bcf8fbed91_0_1910"/>
          <p:cNvSpPr txBox="1"/>
          <p:nvPr>
            <p:ph idx="3" type="body"/>
          </p:nvPr>
        </p:nvSpPr>
        <p:spPr>
          <a:xfrm>
            <a:off x="246405" y="3938434"/>
            <a:ext cx="1938600" cy="3921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2" name="Google Shape;652;g3bcf8fbed91_0_1910"/>
          <p:cNvSpPr txBox="1"/>
          <p:nvPr>
            <p:ph idx="4" type="body"/>
          </p:nvPr>
        </p:nvSpPr>
        <p:spPr>
          <a:xfrm>
            <a:off x="2446179" y="3643729"/>
            <a:ext cx="1938600" cy="256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3" name="Google Shape;653;g3bcf8fbed91_0_1910"/>
          <p:cNvSpPr txBox="1"/>
          <p:nvPr>
            <p:ph idx="5" type="body"/>
          </p:nvPr>
        </p:nvSpPr>
        <p:spPr>
          <a:xfrm>
            <a:off x="2446179" y="3938434"/>
            <a:ext cx="1938600" cy="3921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4" name="Google Shape;654;g3bcf8fbed91_0_1910"/>
          <p:cNvSpPr txBox="1"/>
          <p:nvPr>
            <p:ph idx="6" type="body"/>
          </p:nvPr>
        </p:nvSpPr>
        <p:spPr>
          <a:xfrm>
            <a:off x="4645953" y="3643729"/>
            <a:ext cx="1938600" cy="256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5" name="Google Shape;655;g3bcf8fbed91_0_1910"/>
          <p:cNvSpPr txBox="1"/>
          <p:nvPr>
            <p:ph idx="7" type="body"/>
          </p:nvPr>
        </p:nvSpPr>
        <p:spPr>
          <a:xfrm>
            <a:off x="4645953" y="3938434"/>
            <a:ext cx="1938600" cy="3921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6" name="Google Shape;656;g3bcf8fbed91_0_1910"/>
          <p:cNvSpPr txBox="1"/>
          <p:nvPr>
            <p:ph idx="8" type="body"/>
          </p:nvPr>
        </p:nvSpPr>
        <p:spPr>
          <a:xfrm>
            <a:off x="6858961" y="3643729"/>
            <a:ext cx="1938600" cy="256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7" name="Google Shape;657;g3bcf8fbed91_0_1910"/>
          <p:cNvSpPr txBox="1"/>
          <p:nvPr>
            <p:ph idx="9" type="body"/>
          </p:nvPr>
        </p:nvSpPr>
        <p:spPr>
          <a:xfrm>
            <a:off x="6858961" y="3938434"/>
            <a:ext cx="1938600" cy="3921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58" name="Google Shape;658;g3bcf8fbed91_0_1910"/>
          <p:cNvSpPr/>
          <p:nvPr/>
        </p:nvSpPr>
        <p:spPr>
          <a:xfrm>
            <a:off x="825366" y="2679270"/>
            <a:ext cx="825600" cy="8256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59" name="Google Shape;659;g3bcf8fbed91_0_1910"/>
          <p:cNvSpPr/>
          <p:nvPr>
            <p:ph idx="13" type="pic"/>
          </p:nvPr>
        </p:nvSpPr>
        <p:spPr>
          <a:xfrm>
            <a:off x="944170" y="2798074"/>
            <a:ext cx="588000" cy="588000"/>
          </a:xfrm>
          <a:prstGeom prst="rect">
            <a:avLst/>
          </a:prstGeom>
          <a:noFill/>
          <a:ln>
            <a:noFill/>
          </a:ln>
        </p:spPr>
      </p:sp>
      <p:sp>
        <p:nvSpPr>
          <p:cNvPr id="660" name="Google Shape;660;g3bcf8fbed91_0_1910"/>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61" name="Google Shape;661;g3bcf8fbed91_0_1910"/>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62" name="Google Shape;662;g3bcf8fbed91_0_1910"/>
          <p:cNvSpPr/>
          <p:nvPr/>
        </p:nvSpPr>
        <p:spPr>
          <a:xfrm>
            <a:off x="3102283" y="2679270"/>
            <a:ext cx="825600" cy="8256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3" name="Google Shape;663;g3bcf8fbed91_0_1910"/>
          <p:cNvSpPr/>
          <p:nvPr>
            <p:ph idx="14" type="pic"/>
          </p:nvPr>
        </p:nvSpPr>
        <p:spPr>
          <a:xfrm>
            <a:off x="3221087" y="2798074"/>
            <a:ext cx="588000" cy="588000"/>
          </a:xfrm>
          <a:prstGeom prst="rect">
            <a:avLst/>
          </a:prstGeom>
          <a:noFill/>
          <a:ln>
            <a:noFill/>
          </a:ln>
        </p:spPr>
      </p:sp>
      <p:sp>
        <p:nvSpPr>
          <p:cNvPr id="664" name="Google Shape;664;g3bcf8fbed91_0_1910"/>
          <p:cNvSpPr/>
          <p:nvPr/>
        </p:nvSpPr>
        <p:spPr>
          <a:xfrm>
            <a:off x="5239920" y="2679270"/>
            <a:ext cx="825600" cy="8256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5" name="Google Shape;665;g3bcf8fbed91_0_1910"/>
          <p:cNvSpPr/>
          <p:nvPr>
            <p:ph idx="15" type="pic"/>
          </p:nvPr>
        </p:nvSpPr>
        <p:spPr>
          <a:xfrm>
            <a:off x="5358724" y="2798074"/>
            <a:ext cx="588000" cy="588000"/>
          </a:xfrm>
          <a:prstGeom prst="rect">
            <a:avLst/>
          </a:prstGeom>
          <a:noFill/>
          <a:ln>
            <a:noFill/>
          </a:ln>
        </p:spPr>
      </p:sp>
      <p:sp>
        <p:nvSpPr>
          <p:cNvPr id="666" name="Google Shape;666;g3bcf8fbed91_0_1910"/>
          <p:cNvSpPr/>
          <p:nvPr/>
        </p:nvSpPr>
        <p:spPr>
          <a:xfrm>
            <a:off x="7377557" y="2679270"/>
            <a:ext cx="825600" cy="8256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67" name="Google Shape;667;g3bcf8fbed91_0_1910"/>
          <p:cNvSpPr/>
          <p:nvPr>
            <p:ph idx="16" type="pic"/>
          </p:nvPr>
        </p:nvSpPr>
        <p:spPr>
          <a:xfrm>
            <a:off x="7496361" y="2798074"/>
            <a:ext cx="588000" cy="588000"/>
          </a:xfrm>
          <a:prstGeom prst="rect">
            <a:avLst/>
          </a:prstGeom>
          <a:noFill/>
          <a:ln>
            <a:noFill/>
          </a:ln>
        </p:spPr>
      </p:sp>
      <p:sp>
        <p:nvSpPr>
          <p:cNvPr id="668" name="Google Shape;668;g3bcf8fbed91_0_1910"/>
          <p:cNvSpPr/>
          <p:nvPr/>
        </p:nvSpPr>
        <p:spPr>
          <a:xfrm rot="10800000">
            <a:off x="4755096" y="2354"/>
            <a:ext cx="4388903" cy="191565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Blue">
  <p:cSld name="Transition Slide – Blue">
    <p:spTree>
      <p:nvGrpSpPr>
        <p:cNvPr id="669" name="Shape 669"/>
        <p:cNvGrpSpPr/>
        <p:nvPr/>
      </p:nvGrpSpPr>
      <p:grpSpPr>
        <a:xfrm>
          <a:off x="0" y="0"/>
          <a:ext cx="0" cy="0"/>
          <a:chOff x="0" y="0"/>
          <a:chExt cx="0" cy="0"/>
        </a:xfrm>
      </p:grpSpPr>
      <p:pic>
        <p:nvPicPr>
          <p:cNvPr id="670" name="Google Shape;670;g3bcf8fbed91_0_193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71" name="Google Shape;671;g3bcf8fbed91_0_1932"/>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72" name="Google Shape;672;g3bcf8fbed91_0_1932"/>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73" name="Google Shape;673;g3bcf8fbed91_0_1932"/>
          <p:cNvSpPr txBox="1"/>
          <p:nvPr>
            <p:ph type="title"/>
          </p:nvPr>
        </p:nvSpPr>
        <p:spPr>
          <a:xfrm>
            <a:off x="414996" y="1896979"/>
            <a:ext cx="4157100" cy="97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Yellow">
  <p:cSld name="Transition Slide – Yellow">
    <p:spTree>
      <p:nvGrpSpPr>
        <p:cNvPr id="674" name="Shape 674"/>
        <p:cNvGrpSpPr/>
        <p:nvPr/>
      </p:nvGrpSpPr>
      <p:grpSpPr>
        <a:xfrm>
          <a:off x="0" y="0"/>
          <a:ext cx="0" cy="0"/>
          <a:chOff x="0" y="0"/>
          <a:chExt cx="0" cy="0"/>
        </a:xfrm>
      </p:grpSpPr>
      <p:pic>
        <p:nvPicPr>
          <p:cNvPr id="675" name="Google Shape;675;g3bcf8fbed91_0_1937"/>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76" name="Google Shape;676;g3bcf8fbed91_0_1937"/>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77" name="Google Shape;677;g3bcf8fbed91_0_1937"/>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78" name="Google Shape;678;g3bcf8fbed91_0_1937"/>
          <p:cNvSpPr txBox="1"/>
          <p:nvPr>
            <p:ph type="title"/>
          </p:nvPr>
        </p:nvSpPr>
        <p:spPr>
          <a:xfrm>
            <a:off x="414996" y="1896979"/>
            <a:ext cx="4157100" cy="9732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Green">
  <p:cSld name="L-Photo Slide – Green">
    <p:spTree>
      <p:nvGrpSpPr>
        <p:cNvPr id="679" name="Shape 679"/>
        <p:cNvGrpSpPr/>
        <p:nvPr/>
      </p:nvGrpSpPr>
      <p:grpSpPr>
        <a:xfrm>
          <a:off x="0" y="0"/>
          <a:ext cx="0" cy="0"/>
          <a:chOff x="0" y="0"/>
          <a:chExt cx="0" cy="0"/>
        </a:xfrm>
      </p:grpSpPr>
      <p:sp>
        <p:nvSpPr>
          <p:cNvPr id="680" name="Google Shape;680;g3bcf8fbed91_0_1942"/>
          <p:cNvSpPr/>
          <p:nvPr/>
        </p:nvSpPr>
        <p:spPr>
          <a:xfrm>
            <a:off x="0" y="0"/>
            <a:ext cx="9144000" cy="5137200"/>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1" name="Google Shape;681;g3bcf8fbed91_0_1942"/>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2" name="Google Shape;682;g3bcf8fbed91_0_1942"/>
          <p:cNvSpPr/>
          <p:nvPr>
            <p:ph idx="2" type="pic"/>
          </p:nvPr>
        </p:nvSpPr>
        <p:spPr>
          <a:xfrm>
            <a:off x="0" y="-4579"/>
            <a:ext cx="4844700" cy="5148000"/>
          </a:xfrm>
          <a:prstGeom prst="rect">
            <a:avLst/>
          </a:prstGeom>
          <a:solidFill>
            <a:srgbClr val="E6E8E8"/>
          </a:solidFill>
          <a:ln>
            <a:noFill/>
          </a:ln>
        </p:spPr>
      </p:sp>
      <p:sp>
        <p:nvSpPr>
          <p:cNvPr id="683" name="Google Shape;683;g3bcf8fbed91_0_1942"/>
          <p:cNvSpPr txBox="1"/>
          <p:nvPr>
            <p:ph type="title"/>
          </p:nvPr>
        </p:nvSpPr>
        <p:spPr>
          <a:xfrm>
            <a:off x="5229225" y="460514"/>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4" name="Google Shape;684;g3bcf8fbed91_0_1942"/>
          <p:cNvSpPr txBox="1"/>
          <p:nvPr>
            <p:ph idx="1" type="body"/>
          </p:nvPr>
        </p:nvSpPr>
        <p:spPr>
          <a:xfrm>
            <a:off x="5229225" y="1921014"/>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85" name="Google Shape;685;g3bcf8fbed91_0_1942"/>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86" name="Google Shape;686;g3bcf8fbed91_0_1942"/>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Blue">
  <p:cSld name="L-Photo Slide – Blue">
    <p:spTree>
      <p:nvGrpSpPr>
        <p:cNvPr id="687" name="Shape 687"/>
        <p:cNvGrpSpPr/>
        <p:nvPr/>
      </p:nvGrpSpPr>
      <p:grpSpPr>
        <a:xfrm>
          <a:off x="0" y="0"/>
          <a:ext cx="0" cy="0"/>
          <a:chOff x="0" y="0"/>
          <a:chExt cx="0" cy="0"/>
        </a:xfrm>
      </p:grpSpPr>
      <p:sp>
        <p:nvSpPr>
          <p:cNvPr id="688" name="Google Shape;688;g3bcf8fbed91_0_1950"/>
          <p:cNvSpPr/>
          <p:nvPr/>
        </p:nvSpPr>
        <p:spPr>
          <a:xfrm>
            <a:off x="0" y="0"/>
            <a:ext cx="9144000" cy="5137200"/>
          </a:xfrm>
          <a:prstGeom prst="rect">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89" name="Google Shape;689;g3bcf8fbed91_0_1950"/>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0" name="Google Shape;690;g3bcf8fbed91_0_1950"/>
          <p:cNvSpPr/>
          <p:nvPr>
            <p:ph idx="2" type="pic"/>
          </p:nvPr>
        </p:nvSpPr>
        <p:spPr>
          <a:xfrm>
            <a:off x="0" y="-4579"/>
            <a:ext cx="4844700" cy="5148000"/>
          </a:xfrm>
          <a:prstGeom prst="rect">
            <a:avLst/>
          </a:prstGeom>
          <a:solidFill>
            <a:srgbClr val="E6E8E8"/>
          </a:solidFill>
          <a:ln>
            <a:noFill/>
          </a:ln>
        </p:spPr>
      </p:sp>
      <p:sp>
        <p:nvSpPr>
          <p:cNvPr id="691" name="Google Shape;691;g3bcf8fbed91_0_1950"/>
          <p:cNvSpPr txBox="1"/>
          <p:nvPr>
            <p:ph type="title"/>
          </p:nvPr>
        </p:nvSpPr>
        <p:spPr>
          <a:xfrm>
            <a:off x="5229225" y="460514"/>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2" name="Google Shape;692;g3bcf8fbed91_0_1950"/>
          <p:cNvSpPr txBox="1"/>
          <p:nvPr>
            <p:ph idx="1" type="body"/>
          </p:nvPr>
        </p:nvSpPr>
        <p:spPr>
          <a:xfrm>
            <a:off x="5229225" y="1921014"/>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693" name="Google Shape;693;g3bcf8fbed91_0_1950"/>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694" name="Google Shape;694;g3bcf8fbed91_0_1950"/>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Yellow">
  <p:cSld name="L-Photo Slide – Yellow">
    <p:spTree>
      <p:nvGrpSpPr>
        <p:cNvPr id="695" name="Shape 695"/>
        <p:cNvGrpSpPr/>
        <p:nvPr/>
      </p:nvGrpSpPr>
      <p:grpSpPr>
        <a:xfrm>
          <a:off x="0" y="0"/>
          <a:ext cx="0" cy="0"/>
          <a:chOff x="0" y="0"/>
          <a:chExt cx="0" cy="0"/>
        </a:xfrm>
      </p:grpSpPr>
      <p:sp>
        <p:nvSpPr>
          <p:cNvPr id="696" name="Google Shape;696;g3bcf8fbed91_0_1958"/>
          <p:cNvSpPr/>
          <p:nvPr/>
        </p:nvSpPr>
        <p:spPr>
          <a:xfrm>
            <a:off x="0" y="0"/>
            <a:ext cx="9144000" cy="5137200"/>
          </a:xfrm>
          <a:prstGeom prst="rect">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7" name="Google Shape;697;g3bcf8fbed91_0_1958"/>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698" name="Google Shape;698;g3bcf8fbed91_0_1958"/>
          <p:cNvSpPr/>
          <p:nvPr>
            <p:ph idx="2" type="pic"/>
          </p:nvPr>
        </p:nvSpPr>
        <p:spPr>
          <a:xfrm>
            <a:off x="0" y="-4579"/>
            <a:ext cx="4844700" cy="5148000"/>
          </a:xfrm>
          <a:prstGeom prst="rect">
            <a:avLst/>
          </a:prstGeom>
          <a:solidFill>
            <a:srgbClr val="E6E8E8"/>
          </a:solidFill>
          <a:ln>
            <a:noFill/>
          </a:ln>
        </p:spPr>
      </p:sp>
      <p:sp>
        <p:nvSpPr>
          <p:cNvPr id="699" name="Google Shape;699;g3bcf8fbed91_0_1958"/>
          <p:cNvSpPr txBox="1"/>
          <p:nvPr>
            <p:ph type="title"/>
          </p:nvPr>
        </p:nvSpPr>
        <p:spPr>
          <a:xfrm>
            <a:off x="5229225" y="460514"/>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0" name="Google Shape;700;g3bcf8fbed91_0_1958"/>
          <p:cNvSpPr txBox="1"/>
          <p:nvPr>
            <p:ph idx="1" type="body"/>
          </p:nvPr>
        </p:nvSpPr>
        <p:spPr>
          <a:xfrm>
            <a:off x="5229225" y="1921014"/>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01" name="Google Shape;701;g3bcf8fbed91_0_1958"/>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02" name="Google Shape;702;g3bcf8fbed91_0_1958"/>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White">
  <p:cSld name="L-Photo Slide – White">
    <p:spTree>
      <p:nvGrpSpPr>
        <p:cNvPr id="703" name="Shape 703"/>
        <p:cNvGrpSpPr/>
        <p:nvPr/>
      </p:nvGrpSpPr>
      <p:grpSpPr>
        <a:xfrm>
          <a:off x="0" y="0"/>
          <a:ext cx="0" cy="0"/>
          <a:chOff x="0" y="0"/>
          <a:chExt cx="0" cy="0"/>
        </a:xfrm>
      </p:grpSpPr>
      <p:sp>
        <p:nvSpPr>
          <p:cNvPr id="704" name="Google Shape;704;g3bcf8fbed91_0_1966"/>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05" name="Google Shape;705;g3bcf8fbed91_0_1966"/>
          <p:cNvSpPr/>
          <p:nvPr>
            <p:ph idx="2" type="pic"/>
          </p:nvPr>
        </p:nvSpPr>
        <p:spPr>
          <a:xfrm>
            <a:off x="0" y="-4579"/>
            <a:ext cx="4844700" cy="5148000"/>
          </a:xfrm>
          <a:prstGeom prst="rect">
            <a:avLst/>
          </a:prstGeom>
          <a:solidFill>
            <a:srgbClr val="E6E8E8"/>
          </a:solidFill>
          <a:ln>
            <a:noFill/>
          </a:ln>
        </p:spPr>
      </p:sp>
      <p:sp>
        <p:nvSpPr>
          <p:cNvPr id="706" name="Google Shape;706;g3bcf8fbed91_0_1966"/>
          <p:cNvSpPr txBox="1"/>
          <p:nvPr>
            <p:ph type="title"/>
          </p:nvPr>
        </p:nvSpPr>
        <p:spPr>
          <a:xfrm>
            <a:off x="5229225" y="460514"/>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7" name="Google Shape;707;g3bcf8fbed91_0_1966"/>
          <p:cNvSpPr txBox="1"/>
          <p:nvPr>
            <p:ph idx="1" type="body"/>
          </p:nvPr>
        </p:nvSpPr>
        <p:spPr>
          <a:xfrm>
            <a:off x="5229225" y="1921014"/>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08" name="Google Shape;708;g3bcf8fbed91_0_196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09" name="Google Shape;709;g3bcf8fbed91_0_196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Green">
  <p:cSld name="R-Photo Slide – Green">
    <p:spTree>
      <p:nvGrpSpPr>
        <p:cNvPr id="710" name="Shape 710"/>
        <p:cNvGrpSpPr/>
        <p:nvPr/>
      </p:nvGrpSpPr>
      <p:grpSpPr>
        <a:xfrm>
          <a:off x="0" y="0"/>
          <a:ext cx="0" cy="0"/>
          <a:chOff x="0" y="0"/>
          <a:chExt cx="0" cy="0"/>
        </a:xfrm>
      </p:grpSpPr>
      <p:sp>
        <p:nvSpPr>
          <p:cNvPr id="711" name="Google Shape;711;g3bcf8fbed91_0_1973"/>
          <p:cNvSpPr/>
          <p:nvPr/>
        </p:nvSpPr>
        <p:spPr>
          <a:xfrm>
            <a:off x="0" y="0"/>
            <a:ext cx="9144000" cy="5143500"/>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2" name="Google Shape;712;g3bcf8fbed91_0_1973"/>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13" name="Google Shape;713;g3bcf8fbed91_0_1973"/>
          <p:cNvSpPr/>
          <p:nvPr>
            <p:ph idx="2" type="pic"/>
          </p:nvPr>
        </p:nvSpPr>
        <p:spPr>
          <a:xfrm>
            <a:off x="4265080" y="-34599"/>
            <a:ext cx="4878900" cy="5178000"/>
          </a:xfrm>
          <a:prstGeom prst="rect">
            <a:avLst/>
          </a:prstGeom>
          <a:solidFill>
            <a:srgbClr val="E6E8E8"/>
          </a:solidFill>
          <a:ln>
            <a:noFill/>
          </a:ln>
        </p:spPr>
      </p:sp>
      <p:sp>
        <p:nvSpPr>
          <p:cNvPr id="714" name="Google Shape;714;g3bcf8fbed91_0_1973"/>
          <p:cNvSpPr txBox="1"/>
          <p:nvPr>
            <p:ph type="title"/>
          </p:nvPr>
        </p:nvSpPr>
        <p:spPr>
          <a:xfrm>
            <a:off x="628650" y="683746"/>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5" name="Google Shape;715;g3bcf8fbed91_0_1973"/>
          <p:cNvSpPr txBox="1"/>
          <p:nvPr>
            <p:ph idx="1" type="body"/>
          </p:nvPr>
        </p:nvSpPr>
        <p:spPr>
          <a:xfrm>
            <a:off x="628650" y="2144246"/>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16" name="Google Shape;716;g3bcf8fbed91_0_1973"/>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17" name="Google Shape;717;g3bcf8fbed91_0_1973"/>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Blue">
  <p:cSld name="R-Photo Slide – Blue">
    <p:spTree>
      <p:nvGrpSpPr>
        <p:cNvPr id="718" name="Shape 718"/>
        <p:cNvGrpSpPr/>
        <p:nvPr/>
      </p:nvGrpSpPr>
      <p:grpSpPr>
        <a:xfrm>
          <a:off x="0" y="0"/>
          <a:ext cx="0" cy="0"/>
          <a:chOff x="0" y="0"/>
          <a:chExt cx="0" cy="0"/>
        </a:xfrm>
      </p:grpSpPr>
      <p:sp>
        <p:nvSpPr>
          <p:cNvPr id="719" name="Google Shape;719;g3bcf8fbed91_0_1981"/>
          <p:cNvSpPr/>
          <p:nvPr/>
        </p:nvSpPr>
        <p:spPr>
          <a:xfrm>
            <a:off x="0" y="0"/>
            <a:ext cx="9144000" cy="5143500"/>
          </a:xfrm>
          <a:prstGeom prst="rect">
            <a:avLst/>
          </a:pr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0" name="Google Shape;720;g3bcf8fbed91_0_198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1" name="Google Shape;721;g3bcf8fbed91_0_1981"/>
          <p:cNvSpPr/>
          <p:nvPr>
            <p:ph idx="2" type="pic"/>
          </p:nvPr>
        </p:nvSpPr>
        <p:spPr>
          <a:xfrm>
            <a:off x="4265080" y="-34599"/>
            <a:ext cx="4878900" cy="5178000"/>
          </a:xfrm>
          <a:prstGeom prst="rect">
            <a:avLst/>
          </a:prstGeom>
          <a:solidFill>
            <a:srgbClr val="E6E8E8"/>
          </a:solidFill>
          <a:ln>
            <a:noFill/>
          </a:ln>
        </p:spPr>
      </p:sp>
      <p:sp>
        <p:nvSpPr>
          <p:cNvPr id="722" name="Google Shape;722;g3bcf8fbed91_0_1981"/>
          <p:cNvSpPr txBox="1"/>
          <p:nvPr>
            <p:ph type="title"/>
          </p:nvPr>
        </p:nvSpPr>
        <p:spPr>
          <a:xfrm>
            <a:off x="628650" y="683746"/>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3" name="Google Shape;723;g3bcf8fbed91_0_1981"/>
          <p:cNvSpPr txBox="1"/>
          <p:nvPr>
            <p:ph idx="1" type="body"/>
          </p:nvPr>
        </p:nvSpPr>
        <p:spPr>
          <a:xfrm>
            <a:off x="628650" y="2144246"/>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24" name="Google Shape;724;g3bcf8fbed91_0_1981"/>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25" name="Google Shape;725;g3bcf8fbed91_0_1981"/>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Yellow">
  <p:cSld name="R-Photo Slide – Yellow">
    <p:spTree>
      <p:nvGrpSpPr>
        <p:cNvPr id="726" name="Shape 726"/>
        <p:cNvGrpSpPr/>
        <p:nvPr/>
      </p:nvGrpSpPr>
      <p:grpSpPr>
        <a:xfrm>
          <a:off x="0" y="0"/>
          <a:ext cx="0" cy="0"/>
          <a:chOff x="0" y="0"/>
          <a:chExt cx="0" cy="0"/>
        </a:xfrm>
      </p:grpSpPr>
      <p:sp>
        <p:nvSpPr>
          <p:cNvPr id="727" name="Google Shape;727;g3bcf8fbed91_0_1989"/>
          <p:cNvSpPr/>
          <p:nvPr/>
        </p:nvSpPr>
        <p:spPr>
          <a:xfrm>
            <a:off x="0" y="0"/>
            <a:ext cx="9144000" cy="5143500"/>
          </a:xfrm>
          <a:prstGeom prst="rect">
            <a:avLst/>
          </a:pr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8" name="Google Shape;728;g3bcf8fbed91_0_1989"/>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29" name="Google Shape;729;g3bcf8fbed91_0_1989"/>
          <p:cNvSpPr/>
          <p:nvPr>
            <p:ph idx="2" type="pic"/>
          </p:nvPr>
        </p:nvSpPr>
        <p:spPr>
          <a:xfrm>
            <a:off x="4265080" y="-34599"/>
            <a:ext cx="4878900" cy="5178000"/>
          </a:xfrm>
          <a:prstGeom prst="rect">
            <a:avLst/>
          </a:prstGeom>
          <a:solidFill>
            <a:srgbClr val="E6E8E8"/>
          </a:solidFill>
          <a:ln>
            <a:noFill/>
          </a:ln>
        </p:spPr>
      </p:sp>
      <p:sp>
        <p:nvSpPr>
          <p:cNvPr id="730" name="Google Shape;730;g3bcf8fbed91_0_1989"/>
          <p:cNvSpPr txBox="1"/>
          <p:nvPr>
            <p:ph type="title"/>
          </p:nvPr>
        </p:nvSpPr>
        <p:spPr>
          <a:xfrm>
            <a:off x="628650" y="683746"/>
            <a:ext cx="283860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1" name="Google Shape;731;g3bcf8fbed91_0_1989"/>
          <p:cNvSpPr txBox="1"/>
          <p:nvPr>
            <p:ph idx="1" type="body"/>
          </p:nvPr>
        </p:nvSpPr>
        <p:spPr>
          <a:xfrm>
            <a:off x="628650" y="2144246"/>
            <a:ext cx="2838600" cy="1665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32" name="Google Shape;732;g3bcf8fbed91_0_1989"/>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33" name="Google Shape;733;g3bcf8fbed91_0_1989"/>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Yellow">
  <p:cSld name="Text Slide – Yellow">
    <p:spTree>
      <p:nvGrpSpPr>
        <p:cNvPr id="734" name="Shape 734"/>
        <p:cNvGrpSpPr/>
        <p:nvPr/>
      </p:nvGrpSpPr>
      <p:grpSpPr>
        <a:xfrm>
          <a:off x="0" y="0"/>
          <a:ext cx="0" cy="0"/>
          <a:chOff x="0" y="0"/>
          <a:chExt cx="0" cy="0"/>
        </a:xfrm>
      </p:grpSpPr>
      <p:sp>
        <p:nvSpPr>
          <p:cNvPr id="735" name="Google Shape;735;g3bcf8fbed91_0_1997"/>
          <p:cNvSpPr txBox="1"/>
          <p:nvPr>
            <p:ph type="title"/>
          </p:nvPr>
        </p:nvSpPr>
        <p:spPr>
          <a:xfrm>
            <a:off x="246405" y="529177"/>
            <a:ext cx="5411400" cy="99420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6" name="Google Shape;736;g3bcf8fbed91_0_1997"/>
          <p:cNvSpPr txBox="1"/>
          <p:nvPr>
            <p:ph idx="1" type="body"/>
          </p:nvPr>
        </p:nvSpPr>
        <p:spPr>
          <a:xfrm>
            <a:off x="246405" y="1704941"/>
            <a:ext cx="7765500" cy="2810700"/>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37" name="Google Shape;737;g3bcf8fbed91_0_1997"/>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38" name="Google Shape;738;g3bcf8fbed91_0_1997"/>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39" name="Google Shape;739;g3bcf8fbed91_0_1997"/>
          <p:cNvSpPr/>
          <p:nvPr/>
        </p:nvSpPr>
        <p:spPr>
          <a:xfrm rot="10800000">
            <a:off x="4755096" y="2354"/>
            <a:ext cx="4388903" cy="191565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Green">
  <p:cSld name="4-Photos Slide – Green">
    <p:spTree>
      <p:nvGrpSpPr>
        <p:cNvPr id="740" name="Shape 740"/>
        <p:cNvGrpSpPr/>
        <p:nvPr/>
      </p:nvGrpSpPr>
      <p:grpSpPr>
        <a:xfrm>
          <a:off x="0" y="0"/>
          <a:ext cx="0" cy="0"/>
          <a:chOff x="0" y="0"/>
          <a:chExt cx="0" cy="0"/>
        </a:xfrm>
      </p:grpSpPr>
      <p:sp>
        <p:nvSpPr>
          <p:cNvPr id="741" name="Google Shape;741;g3bcf8fbed91_0_2003"/>
          <p:cNvSpPr/>
          <p:nvPr/>
        </p:nvSpPr>
        <p:spPr>
          <a:xfrm>
            <a:off x="4487715" y="-23915"/>
            <a:ext cx="4671514" cy="5191773"/>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2" name="Google Shape;742;g3bcf8fbed91_0_2003"/>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43" name="Google Shape;743;g3bcf8fbed91_0_2003"/>
          <p:cNvSpPr/>
          <p:nvPr>
            <p:ph idx="2" type="pic"/>
          </p:nvPr>
        </p:nvSpPr>
        <p:spPr>
          <a:xfrm>
            <a:off x="4572000" y="3827918"/>
            <a:ext cx="531600" cy="531600"/>
          </a:xfrm>
          <a:prstGeom prst="rect">
            <a:avLst/>
          </a:prstGeom>
          <a:noFill/>
          <a:ln>
            <a:noFill/>
          </a:ln>
        </p:spPr>
      </p:sp>
      <p:sp>
        <p:nvSpPr>
          <p:cNvPr id="744" name="Google Shape;744;g3bcf8fbed91_0_2003"/>
          <p:cNvSpPr/>
          <p:nvPr>
            <p:ph idx="3" type="pic"/>
          </p:nvPr>
        </p:nvSpPr>
        <p:spPr>
          <a:xfrm>
            <a:off x="414338" y="673100"/>
            <a:ext cx="1666800" cy="1665300"/>
          </a:xfrm>
          <a:prstGeom prst="rect">
            <a:avLst/>
          </a:prstGeom>
          <a:solidFill>
            <a:srgbClr val="E6E8E8"/>
          </a:solidFill>
          <a:ln>
            <a:noFill/>
          </a:ln>
        </p:spPr>
      </p:sp>
      <p:sp>
        <p:nvSpPr>
          <p:cNvPr id="745" name="Google Shape;745;g3bcf8fbed91_0_2003"/>
          <p:cNvSpPr/>
          <p:nvPr>
            <p:ph idx="4" type="pic"/>
          </p:nvPr>
        </p:nvSpPr>
        <p:spPr>
          <a:xfrm>
            <a:off x="2282680" y="673100"/>
            <a:ext cx="1666800" cy="1665300"/>
          </a:xfrm>
          <a:prstGeom prst="rect">
            <a:avLst/>
          </a:prstGeom>
          <a:solidFill>
            <a:srgbClr val="E6E8E8"/>
          </a:solidFill>
          <a:ln>
            <a:noFill/>
          </a:ln>
        </p:spPr>
      </p:sp>
      <p:sp>
        <p:nvSpPr>
          <p:cNvPr id="746" name="Google Shape;746;g3bcf8fbed91_0_2003"/>
          <p:cNvSpPr/>
          <p:nvPr>
            <p:ph idx="5" type="pic"/>
          </p:nvPr>
        </p:nvSpPr>
        <p:spPr>
          <a:xfrm>
            <a:off x="414338" y="2571750"/>
            <a:ext cx="1666800" cy="1665300"/>
          </a:xfrm>
          <a:prstGeom prst="rect">
            <a:avLst/>
          </a:prstGeom>
          <a:solidFill>
            <a:srgbClr val="E6E8E8"/>
          </a:solidFill>
          <a:ln>
            <a:noFill/>
          </a:ln>
        </p:spPr>
      </p:sp>
      <p:sp>
        <p:nvSpPr>
          <p:cNvPr id="747" name="Google Shape;747;g3bcf8fbed91_0_2003"/>
          <p:cNvSpPr/>
          <p:nvPr>
            <p:ph idx="6" type="pic"/>
          </p:nvPr>
        </p:nvSpPr>
        <p:spPr>
          <a:xfrm>
            <a:off x="2282680" y="2571750"/>
            <a:ext cx="1666800" cy="1665300"/>
          </a:xfrm>
          <a:prstGeom prst="rect">
            <a:avLst/>
          </a:prstGeom>
          <a:solidFill>
            <a:srgbClr val="E6E8E8"/>
          </a:solidFill>
          <a:ln>
            <a:noFill/>
          </a:ln>
        </p:spPr>
      </p:sp>
      <p:sp>
        <p:nvSpPr>
          <p:cNvPr id="748" name="Google Shape;748;g3bcf8fbed91_0_2003"/>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9" name="Google Shape;749;g3bcf8fbed91_0_2003"/>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0" name="Google Shape;750;g3bcf8fbed91_0_2003"/>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51" name="Google Shape;751;g3bcf8fbed91_0_2003"/>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52" name="Google Shape;752;g3bcf8fbed91_0_2003"/>
          <p:cNvSpPr txBox="1"/>
          <p:nvPr>
            <p:ph idx="7" type="body"/>
          </p:nvPr>
        </p:nvSpPr>
        <p:spPr>
          <a:xfrm>
            <a:off x="5247991" y="3870892"/>
            <a:ext cx="3226800" cy="423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Blue">
  <p:cSld name="4-Photos Slide – Blue">
    <p:spTree>
      <p:nvGrpSpPr>
        <p:cNvPr id="753" name="Shape 753"/>
        <p:cNvGrpSpPr/>
        <p:nvPr/>
      </p:nvGrpSpPr>
      <p:grpSpPr>
        <a:xfrm>
          <a:off x="0" y="0"/>
          <a:ext cx="0" cy="0"/>
          <a:chOff x="0" y="0"/>
          <a:chExt cx="0" cy="0"/>
        </a:xfrm>
      </p:grpSpPr>
      <p:sp>
        <p:nvSpPr>
          <p:cNvPr id="754" name="Google Shape;754;g3bcf8fbed91_0_2016"/>
          <p:cNvSpPr/>
          <p:nvPr/>
        </p:nvSpPr>
        <p:spPr>
          <a:xfrm>
            <a:off x="4487715" y="-23915"/>
            <a:ext cx="4671514" cy="5191773"/>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5" name="Google Shape;755;g3bcf8fbed91_0_2016"/>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56" name="Google Shape;756;g3bcf8fbed91_0_2016"/>
          <p:cNvSpPr txBox="1"/>
          <p:nvPr>
            <p:ph idx="1" type="body"/>
          </p:nvPr>
        </p:nvSpPr>
        <p:spPr>
          <a:xfrm>
            <a:off x="5247991" y="3870892"/>
            <a:ext cx="3226800" cy="423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7" name="Google Shape;757;g3bcf8fbed91_0_2016"/>
          <p:cNvSpPr/>
          <p:nvPr>
            <p:ph idx="2" type="pic"/>
          </p:nvPr>
        </p:nvSpPr>
        <p:spPr>
          <a:xfrm>
            <a:off x="4572000" y="3827918"/>
            <a:ext cx="531600" cy="531600"/>
          </a:xfrm>
          <a:prstGeom prst="rect">
            <a:avLst/>
          </a:prstGeom>
          <a:noFill/>
          <a:ln>
            <a:noFill/>
          </a:ln>
        </p:spPr>
      </p:sp>
      <p:sp>
        <p:nvSpPr>
          <p:cNvPr id="758" name="Google Shape;758;g3bcf8fbed91_0_2016"/>
          <p:cNvSpPr/>
          <p:nvPr>
            <p:ph idx="3" type="pic"/>
          </p:nvPr>
        </p:nvSpPr>
        <p:spPr>
          <a:xfrm>
            <a:off x="414338" y="673100"/>
            <a:ext cx="1666800" cy="1665300"/>
          </a:xfrm>
          <a:prstGeom prst="rect">
            <a:avLst/>
          </a:prstGeom>
          <a:solidFill>
            <a:srgbClr val="E6E8E8"/>
          </a:solidFill>
          <a:ln>
            <a:noFill/>
          </a:ln>
        </p:spPr>
      </p:sp>
      <p:sp>
        <p:nvSpPr>
          <p:cNvPr id="759" name="Google Shape;759;g3bcf8fbed91_0_2016"/>
          <p:cNvSpPr/>
          <p:nvPr>
            <p:ph idx="4" type="pic"/>
          </p:nvPr>
        </p:nvSpPr>
        <p:spPr>
          <a:xfrm>
            <a:off x="2282680" y="673100"/>
            <a:ext cx="1666800" cy="1665300"/>
          </a:xfrm>
          <a:prstGeom prst="rect">
            <a:avLst/>
          </a:prstGeom>
          <a:solidFill>
            <a:srgbClr val="E6E8E8"/>
          </a:solidFill>
          <a:ln>
            <a:noFill/>
          </a:ln>
        </p:spPr>
      </p:sp>
      <p:sp>
        <p:nvSpPr>
          <p:cNvPr id="760" name="Google Shape;760;g3bcf8fbed91_0_2016"/>
          <p:cNvSpPr/>
          <p:nvPr>
            <p:ph idx="5" type="pic"/>
          </p:nvPr>
        </p:nvSpPr>
        <p:spPr>
          <a:xfrm>
            <a:off x="414338" y="2571750"/>
            <a:ext cx="1666800" cy="1665300"/>
          </a:xfrm>
          <a:prstGeom prst="rect">
            <a:avLst/>
          </a:prstGeom>
          <a:solidFill>
            <a:srgbClr val="E6E8E8"/>
          </a:solidFill>
          <a:ln>
            <a:noFill/>
          </a:ln>
        </p:spPr>
      </p:sp>
      <p:sp>
        <p:nvSpPr>
          <p:cNvPr id="761" name="Google Shape;761;g3bcf8fbed91_0_2016"/>
          <p:cNvSpPr/>
          <p:nvPr>
            <p:ph idx="6" type="pic"/>
          </p:nvPr>
        </p:nvSpPr>
        <p:spPr>
          <a:xfrm>
            <a:off x="2282680" y="2571750"/>
            <a:ext cx="1666800" cy="1665300"/>
          </a:xfrm>
          <a:prstGeom prst="rect">
            <a:avLst/>
          </a:prstGeom>
          <a:solidFill>
            <a:srgbClr val="E6E8E8"/>
          </a:solidFill>
          <a:ln>
            <a:noFill/>
          </a:ln>
        </p:spPr>
      </p:sp>
      <p:sp>
        <p:nvSpPr>
          <p:cNvPr id="762" name="Google Shape;762;g3bcf8fbed91_0_2016"/>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3" name="Google Shape;763;g3bcf8fbed91_0_2016"/>
          <p:cNvSpPr txBox="1"/>
          <p:nvPr>
            <p:ph idx="7" type="body"/>
          </p:nvPr>
        </p:nvSpPr>
        <p:spPr>
          <a:xfrm>
            <a:off x="5210535" y="1756203"/>
            <a:ext cx="3226800" cy="1110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64" name="Google Shape;764;g3bcf8fbed91_0_201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65" name="Google Shape;765;g3bcf8fbed91_0_201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Yellow">
  <p:cSld name="4-Photos Slide – Yellow">
    <p:spTree>
      <p:nvGrpSpPr>
        <p:cNvPr id="766" name="Shape 766"/>
        <p:cNvGrpSpPr/>
        <p:nvPr/>
      </p:nvGrpSpPr>
      <p:grpSpPr>
        <a:xfrm>
          <a:off x="0" y="0"/>
          <a:ext cx="0" cy="0"/>
          <a:chOff x="0" y="0"/>
          <a:chExt cx="0" cy="0"/>
        </a:xfrm>
      </p:grpSpPr>
      <p:sp>
        <p:nvSpPr>
          <p:cNvPr id="767" name="Google Shape;767;g3bcf8fbed91_0_2029"/>
          <p:cNvSpPr/>
          <p:nvPr/>
        </p:nvSpPr>
        <p:spPr>
          <a:xfrm>
            <a:off x="4487715" y="-23915"/>
            <a:ext cx="4671514" cy="5191773"/>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8" name="Google Shape;768;g3bcf8fbed91_0_2029"/>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69" name="Google Shape;769;g3bcf8fbed91_0_2029"/>
          <p:cNvSpPr/>
          <p:nvPr>
            <p:ph idx="2" type="pic"/>
          </p:nvPr>
        </p:nvSpPr>
        <p:spPr>
          <a:xfrm>
            <a:off x="4572000" y="3827918"/>
            <a:ext cx="531600" cy="531600"/>
          </a:xfrm>
          <a:prstGeom prst="rect">
            <a:avLst/>
          </a:prstGeom>
          <a:noFill/>
          <a:ln>
            <a:noFill/>
          </a:ln>
        </p:spPr>
      </p:sp>
      <p:sp>
        <p:nvSpPr>
          <p:cNvPr id="770" name="Google Shape;770;g3bcf8fbed91_0_2029"/>
          <p:cNvSpPr/>
          <p:nvPr>
            <p:ph idx="3" type="pic"/>
          </p:nvPr>
        </p:nvSpPr>
        <p:spPr>
          <a:xfrm>
            <a:off x="414338" y="673100"/>
            <a:ext cx="1666800" cy="1665300"/>
          </a:xfrm>
          <a:prstGeom prst="rect">
            <a:avLst/>
          </a:prstGeom>
          <a:solidFill>
            <a:srgbClr val="E6E8E8"/>
          </a:solidFill>
          <a:ln>
            <a:noFill/>
          </a:ln>
        </p:spPr>
      </p:sp>
      <p:sp>
        <p:nvSpPr>
          <p:cNvPr id="771" name="Google Shape;771;g3bcf8fbed91_0_2029"/>
          <p:cNvSpPr/>
          <p:nvPr>
            <p:ph idx="4" type="pic"/>
          </p:nvPr>
        </p:nvSpPr>
        <p:spPr>
          <a:xfrm>
            <a:off x="2282680" y="673100"/>
            <a:ext cx="1666800" cy="1665300"/>
          </a:xfrm>
          <a:prstGeom prst="rect">
            <a:avLst/>
          </a:prstGeom>
          <a:solidFill>
            <a:srgbClr val="E6E8E8"/>
          </a:solidFill>
          <a:ln>
            <a:noFill/>
          </a:ln>
        </p:spPr>
      </p:sp>
      <p:sp>
        <p:nvSpPr>
          <p:cNvPr id="772" name="Google Shape;772;g3bcf8fbed91_0_2029"/>
          <p:cNvSpPr/>
          <p:nvPr>
            <p:ph idx="5" type="pic"/>
          </p:nvPr>
        </p:nvSpPr>
        <p:spPr>
          <a:xfrm>
            <a:off x="414338" y="2571750"/>
            <a:ext cx="1666800" cy="1665300"/>
          </a:xfrm>
          <a:prstGeom prst="rect">
            <a:avLst/>
          </a:prstGeom>
          <a:solidFill>
            <a:srgbClr val="E6E8E8"/>
          </a:solidFill>
          <a:ln>
            <a:noFill/>
          </a:ln>
        </p:spPr>
      </p:sp>
      <p:sp>
        <p:nvSpPr>
          <p:cNvPr id="773" name="Google Shape;773;g3bcf8fbed91_0_2029"/>
          <p:cNvSpPr/>
          <p:nvPr>
            <p:ph idx="6" type="pic"/>
          </p:nvPr>
        </p:nvSpPr>
        <p:spPr>
          <a:xfrm>
            <a:off x="2282680" y="2571750"/>
            <a:ext cx="1666800" cy="1665300"/>
          </a:xfrm>
          <a:prstGeom prst="rect">
            <a:avLst/>
          </a:prstGeom>
          <a:solidFill>
            <a:srgbClr val="E6E8E8"/>
          </a:solidFill>
          <a:ln>
            <a:noFill/>
          </a:ln>
        </p:spPr>
      </p:sp>
      <p:sp>
        <p:nvSpPr>
          <p:cNvPr id="774" name="Google Shape;774;g3bcf8fbed91_0_2029"/>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5" name="Google Shape;775;g3bcf8fbed91_0_2029"/>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76" name="Google Shape;776;g3bcf8fbed91_0_2029"/>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777" name="Google Shape;777;g3bcf8fbed91_0_2029"/>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778" name="Google Shape;778;g3bcf8fbed91_0_2029"/>
          <p:cNvSpPr txBox="1"/>
          <p:nvPr>
            <p:ph idx="7" type="body"/>
          </p:nvPr>
        </p:nvSpPr>
        <p:spPr>
          <a:xfrm>
            <a:off x="5247991" y="3870892"/>
            <a:ext cx="3226800" cy="423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Blue">
  <p:cSld name="4-Icons Highlight Slide – Blue">
    <p:spTree>
      <p:nvGrpSpPr>
        <p:cNvPr id="779" name="Shape 779"/>
        <p:cNvGrpSpPr/>
        <p:nvPr/>
      </p:nvGrpSpPr>
      <p:grpSpPr>
        <a:xfrm>
          <a:off x="0" y="0"/>
          <a:ext cx="0" cy="0"/>
          <a:chOff x="0" y="0"/>
          <a:chExt cx="0" cy="0"/>
        </a:xfrm>
      </p:grpSpPr>
      <p:sp>
        <p:nvSpPr>
          <p:cNvPr id="780" name="Google Shape;780;g3bcf8fbed91_0_2042"/>
          <p:cNvSpPr/>
          <p:nvPr/>
        </p:nvSpPr>
        <p:spPr>
          <a:xfrm>
            <a:off x="414338" y="673100"/>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1" name="Google Shape;781;g3bcf8fbed91_0_2042"/>
          <p:cNvSpPr/>
          <p:nvPr/>
        </p:nvSpPr>
        <p:spPr>
          <a:xfrm>
            <a:off x="2282680" y="673100"/>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2" name="Google Shape;782;g3bcf8fbed91_0_2042"/>
          <p:cNvSpPr/>
          <p:nvPr/>
        </p:nvSpPr>
        <p:spPr>
          <a:xfrm>
            <a:off x="414338" y="2576041"/>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3" name="Google Shape;783;g3bcf8fbed91_0_2042"/>
          <p:cNvSpPr/>
          <p:nvPr/>
        </p:nvSpPr>
        <p:spPr>
          <a:xfrm>
            <a:off x="2282680" y="2576041"/>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4" name="Google Shape;784;g3bcf8fbed91_0_2042"/>
          <p:cNvSpPr/>
          <p:nvPr/>
        </p:nvSpPr>
        <p:spPr>
          <a:xfrm>
            <a:off x="4487715" y="-23915"/>
            <a:ext cx="4671514" cy="5191773"/>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5" name="Google Shape;785;g3bcf8fbed91_0_2042"/>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86" name="Google Shape;786;g3bcf8fbed91_0_2042"/>
          <p:cNvSpPr/>
          <p:nvPr>
            <p:ph idx="2" type="pic"/>
          </p:nvPr>
        </p:nvSpPr>
        <p:spPr>
          <a:xfrm>
            <a:off x="4572000" y="3827918"/>
            <a:ext cx="531600" cy="531600"/>
          </a:xfrm>
          <a:prstGeom prst="rect">
            <a:avLst/>
          </a:prstGeom>
          <a:noFill/>
          <a:ln>
            <a:noFill/>
          </a:ln>
        </p:spPr>
      </p:sp>
      <p:sp>
        <p:nvSpPr>
          <p:cNvPr id="787" name="Google Shape;787;g3bcf8fbed91_0_2042"/>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8" name="Google Shape;788;g3bcf8fbed91_0_2042"/>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89" name="Google Shape;789;g3bcf8fbed91_0_2042"/>
          <p:cNvSpPr/>
          <p:nvPr/>
        </p:nvSpPr>
        <p:spPr>
          <a:xfrm>
            <a:off x="817558" y="815110"/>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90" name="Google Shape;790;g3bcf8fbed91_0_2042"/>
          <p:cNvSpPr/>
          <p:nvPr>
            <p:ph idx="3" type="pic"/>
          </p:nvPr>
        </p:nvSpPr>
        <p:spPr>
          <a:xfrm>
            <a:off x="952095" y="949647"/>
            <a:ext cx="556500" cy="556500"/>
          </a:xfrm>
          <a:prstGeom prst="rect">
            <a:avLst/>
          </a:prstGeom>
          <a:noFill/>
          <a:ln>
            <a:noFill/>
          </a:ln>
        </p:spPr>
      </p:sp>
      <p:sp>
        <p:nvSpPr>
          <p:cNvPr id="791" name="Google Shape;791;g3bcf8fbed91_0_2042"/>
          <p:cNvSpPr/>
          <p:nvPr/>
        </p:nvSpPr>
        <p:spPr>
          <a:xfrm>
            <a:off x="2690842" y="815110"/>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92" name="Google Shape;792;g3bcf8fbed91_0_2042"/>
          <p:cNvSpPr/>
          <p:nvPr>
            <p:ph idx="4" type="pic"/>
          </p:nvPr>
        </p:nvSpPr>
        <p:spPr>
          <a:xfrm>
            <a:off x="2825379" y="949647"/>
            <a:ext cx="556500" cy="556500"/>
          </a:xfrm>
          <a:prstGeom prst="rect">
            <a:avLst/>
          </a:prstGeom>
          <a:noFill/>
          <a:ln>
            <a:noFill/>
          </a:ln>
        </p:spPr>
      </p:sp>
      <p:sp>
        <p:nvSpPr>
          <p:cNvPr id="793" name="Google Shape;793;g3bcf8fbed91_0_2042"/>
          <p:cNvSpPr/>
          <p:nvPr/>
        </p:nvSpPr>
        <p:spPr>
          <a:xfrm>
            <a:off x="817558" y="271805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94" name="Google Shape;794;g3bcf8fbed91_0_2042"/>
          <p:cNvSpPr/>
          <p:nvPr>
            <p:ph idx="5" type="pic"/>
          </p:nvPr>
        </p:nvSpPr>
        <p:spPr>
          <a:xfrm>
            <a:off x="952095" y="2852588"/>
            <a:ext cx="556500" cy="556500"/>
          </a:xfrm>
          <a:prstGeom prst="rect">
            <a:avLst/>
          </a:prstGeom>
          <a:noFill/>
          <a:ln>
            <a:noFill/>
          </a:ln>
        </p:spPr>
      </p:sp>
      <p:sp>
        <p:nvSpPr>
          <p:cNvPr id="795" name="Google Shape;795;g3bcf8fbed91_0_2042"/>
          <p:cNvSpPr/>
          <p:nvPr/>
        </p:nvSpPr>
        <p:spPr>
          <a:xfrm>
            <a:off x="2690842" y="271805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796" name="Google Shape;796;g3bcf8fbed91_0_2042"/>
          <p:cNvSpPr/>
          <p:nvPr>
            <p:ph idx="6" type="pic"/>
          </p:nvPr>
        </p:nvSpPr>
        <p:spPr>
          <a:xfrm>
            <a:off x="2825379" y="2852588"/>
            <a:ext cx="556500" cy="556500"/>
          </a:xfrm>
          <a:prstGeom prst="rect">
            <a:avLst/>
          </a:prstGeom>
          <a:noFill/>
          <a:ln>
            <a:noFill/>
          </a:ln>
        </p:spPr>
      </p:sp>
      <p:sp>
        <p:nvSpPr>
          <p:cNvPr id="797" name="Google Shape;797;g3bcf8fbed91_0_2042"/>
          <p:cNvSpPr txBox="1"/>
          <p:nvPr>
            <p:ph idx="7" type="body"/>
          </p:nvPr>
        </p:nvSpPr>
        <p:spPr>
          <a:xfrm>
            <a:off x="579223" y="1775974"/>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98" name="Google Shape;798;g3bcf8fbed91_0_2042"/>
          <p:cNvSpPr txBox="1"/>
          <p:nvPr>
            <p:ph idx="8" type="body"/>
          </p:nvPr>
        </p:nvSpPr>
        <p:spPr>
          <a:xfrm>
            <a:off x="2427794" y="1775974"/>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99" name="Google Shape;799;g3bcf8fbed91_0_2042"/>
          <p:cNvSpPr txBox="1"/>
          <p:nvPr>
            <p:ph idx="9" type="body"/>
          </p:nvPr>
        </p:nvSpPr>
        <p:spPr>
          <a:xfrm>
            <a:off x="579223" y="3698685"/>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00" name="Google Shape;800;g3bcf8fbed91_0_2042"/>
          <p:cNvSpPr txBox="1"/>
          <p:nvPr>
            <p:ph idx="13" type="body"/>
          </p:nvPr>
        </p:nvSpPr>
        <p:spPr>
          <a:xfrm>
            <a:off x="2427794" y="3698685"/>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01" name="Google Shape;801;g3bcf8fbed91_0_2042"/>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02" name="Google Shape;802;g3bcf8fbed91_0_2042"/>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03" name="Google Shape;803;g3bcf8fbed91_0_2042"/>
          <p:cNvSpPr txBox="1"/>
          <p:nvPr>
            <p:ph idx="14" type="body"/>
          </p:nvPr>
        </p:nvSpPr>
        <p:spPr>
          <a:xfrm>
            <a:off x="5247991" y="3870892"/>
            <a:ext cx="3226800" cy="423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Yellow">
  <p:cSld name="4-Icons Highlight Slide – Yellow">
    <p:spTree>
      <p:nvGrpSpPr>
        <p:cNvPr id="804" name="Shape 804"/>
        <p:cNvGrpSpPr/>
        <p:nvPr/>
      </p:nvGrpSpPr>
      <p:grpSpPr>
        <a:xfrm>
          <a:off x="0" y="0"/>
          <a:ext cx="0" cy="0"/>
          <a:chOff x="0" y="0"/>
          <a:chExt cx="0" cy="0"/>
        </a:xfrm>
      </p:grpSpPr>
      <p:sp>
        <p:nvSpPr>
          <p:cNvPr id="805" name="Google Shape;805;g3bcf8fbed91_0_2067"/>
          <p:cNvSpPr/>
          <p:nvPr/>
        </p:nvSpPr>
        <p:spPr>
          <a:xfrm>
            <a:off x="414338" y="673100"/>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6" name="Google Shape;806;g3bcf8fbed91_0_2067"/>
          <p:cNvSpPr/>
          <p:nvPr/>
        </p:nvSpPr>
        <p:spPr>
          <a:xfrm>
            <a:off x="2282680" y="673100"/>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7" name="Google Shape;807;g3bcf8fbed91_0_2067"/>
          <p:cNvSpPr/>
          <p:nvPr/>
        </p:nvSpPr>
        <p:spPr>
          <a:xfrm>
            <a:off x="414338" y="2576041"/>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8" name="Google Shape;808;g3bcf8fbed91_0_2067"/>
          <p:cNvSpPr/>
          <p:nvPr/>
        </p:nvSpPr>
        <p:spPr>
          <a:xfrm>
            <a:off x="2282680" y="2576041"/>
            <a:ext cx="1666800" cy="1666800"/>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09" name="Google Shape;809;g3bcf8fbed91_0_2067"/>
          <p:cNvSpPr/>
          <p:nvPr/>
        </p:nvSpPr>
        <p:spPr>
          <a:xfrm>
            <a:off x="4487715" y="-23915"/>
            <a:ext cx="4671514" cy="5191773"/>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0" name="Google Shape;810;g3bcf8fbed91_0_2067"/>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1" name="Google Shape;811;g3bcf8fbed91_0_2067"/>
          <p:cNvSpPr/>
          <p:nvPr>
            <p:ph idx="2" type="pic"/>
          </p:nvPr>
        </p:nvSpPr>
        <p:spPr>
          <a:xfrm>
            <a:off x="4572000" y="3827918"/>
            <a:ext cx="531600" cy="531600"/>
          </a:xfrm>
          <a:prstGeom prst="rect">
            <a:avLst/>
          </a:prstGeom>
          <a:noFill/>
          <a:ln>
            <a:noFill/>
          </a:ln>
        </p:spPr>
      </p:sp>
      <p:sp>
        <p:nvSpPr>
          <p:cNvPr id="812" name="Google Shape;812;g3bcf8fbed91_0_2067"/>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3" name="Google Shape;813;g3bcf8fbed91_0_2067"/>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4" name="Google Shape;814;g3bcf8fbed91_0_2067"/>
          <p:cNvSpPr/>
          <p:nvPr/>
        </p:nvSpPr>
        <p:spPr>
          <a:xfrm>
            <a:off x="817558" y="815110"/>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5" name="Google Shape;815;g3bcf8fbed91_0_2067"/>
          <p:cNvSpPr/>
          <p:nvPr>
            <p:ph idx="3" type="pic"/>
          </p:nvPr>
        </p:nvSpPr>
        <p:spPr>
          <a:xfrm>
            <a:off x="952095" y="949647"/>
            <a:ext cx="556500" cy="556500"/>
          </a:xfrm>
          <a:prstGeom prst="rect">
            <a:avLst/>
          </a:prstGeom>
          <a:noFill/>
          <a:ln>
            <a:noFill/>
          </a:ln>
        </p:spPr>
      </p:sp>
      <p:sp>
        <p:nvSpPr>
          <p:cNvPr id="816" name="Google Shape;816;g3bcf8fbed91_0_2067"/>
          <p:cNvSpPr/>
          <p:nvPr/>
        </p:nvSpPr>
        <p:spPr>
          <a:xfrm>
            <a:off x="2690842" y="815110"/>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7" name="Google Shape;817;g3bcf8fbed91_0_2067"/>
          <p:cNvSpPr/>
          <p:nvPr>
            <p:ph idx="4" type="pic"/>
          </p:nvPr>
        </p:nvSpPr>
        <p:spPr>
          <a:xfrm>
            <a:off x="2825379" y="949647"/>
            <a:ext cx="556500" cy="556500"/>
          </a:xfrm>
          <a:prstGeom prst="rect">
            <a:avLst/>
          </a:prstGeom>
          <a:noFill/>
          <a:ln>
            <a:noFill/>
          </a:ln>
        </p:spPr>
      </p:sp>
      <p:sp>
        <p:nvSpPr>
          <p:cNvPr id="818" name="Google Shape;818;g3bcf8fbed91_0_2067"/>
          <p:cNvSpPr/>
          <p:nvPr/>
        </p:nvSpPr>
        <p:spPr>
          <a:xfrm>
            <a:off x="817558" y="271805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19" name="Google Shape;819;g3bcf8fbed91_0_2067"/>
          <p:cNvSpPr/>
          <p:nvPr>
            <p:ph idx="5" type="pic"/>
          </p:nvPr>
        </p:nvSpPr>
        <p:spPr>
          <a:xfrm>
            <a:off x="952095" y="2852588"/>
            <a:ext cx="556500" cy="556500"/>
          </a:xfrm>
          <a:prstGeom prst="rect">
            <a:avLst/>
          </a:prstGeom>
          <a:noFill/>
          <a:ln>
            <a:noFill/>
          </a:ln>
        </p:spPr>
      </p:sp>
      <p:sp>
        <p:nvSpPr>
          <p:cNvPr id="820" name="Google Shape;820;g3bcf8fbed91_0_2067"/>
          <p:cNvSpPr/>
          <p:nvPr/>
        </p:nvSpPr>
        <p:spPr>
          <a:xfrm>
            <a:off x="2690842" y="2718051"/>
            <a:ext cx="825600" cy="8256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21" name="Google Shape;821;g3bcf8fbed91_0_2067"/>
          <p:cNvSpPr/>
          <p:nvPr>
            <p:ph idx="6" type="pic"/>
          </p:nvPr>
        </p:nvSpPr>
        <p:spPr>
          <a:xfrm>
            <a:off x="2825379" y="2852588"/>
            <a:ext cx="556500" cy="556500"/>
          </a:xfrm>
          <a:prstGeom prst="rect">
            <a:avLst/>
          </a:prstGeom>
          <a:noFill/>
          <a:ln>
            <a:noFill/>
          </a:ln>
        </p:spPr>
      </p:sp>
      <p:sp>
        <p:nvSpPr>
          <p:cNvPr id="822" name="Google Shape;822;g3bcf8fbed91_0_2067"/>
          <p:cNvSpPr txBox="1"/>
          <p:nvPr>
            <p:ph idx="7" type="body"/>
          </p:nvPr>
        </p:nvSpPr>
        <p:spPr>
          <a:xfrm>
            <a:off x="579223" y="1775974"/>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23" name="Google Shape;823;g3bcf8fbed91_0_2067"/>
          <p:cNvSpPr txBox="1"/>
          <p:nvPr>
            <p:ph idx="8" type="body"/>
          </p:nvPr>
        </p:nvSpPr>
        <p:spPr>
          <a:xfrm>
            <a:off x="2427794" y="1775974"/>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24" name="Google Shape;824;g3bcf8fbed91_0_2067"/>
          <p:cNvSpPr txBox="1"/>
          <p:nvPr>
            <p:ph idx="9" type="body"/>
          </p:nvPr>
        </p:nvSpPr>
        <p:spPr>
          <a:xfrm>
            <a:off x="579223" y="3698685"/>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25" name="Google Shape;825;g3bcf8fbed91_0_2067"/>
          <p:cNvSpPr txBox="1"/>
          <p:nvPr>
            <p:ph idx="13" type="body"/>
          </p:nvPr>
        </p:nvSpPr>
        <p:spPr>
          <a:xfrm>
            <a:off x="2427794" y="3698685"/>
            <a:ext cx="1368300" cy="3891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26" name="Google Shape;826;g3bcf8fbed91_0_2067"/>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rgbClr val="5E6767"/>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27" name="Google Shape;827;g3bcf8fbed91_0_2067"/>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828" name="Google Shape;828;g3bcf8fbed91_0_2067"/>
          <p:cNvSpPr txBox="1"/>
          <p:nvPr>
            <p:ph idx="14" type="body"/>
          </p:nvPr>
        </p:nvSpPr>
        <p:spPr>
          <a:xfrm>
            <a:off x="5247991" y="3870892"/>
            <a:ext cx="3226800" cy="423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Green">
  <p:cSld name="Photo-Icon Combo Slide – Green">
    <p:spTree>
      <p:nvGrpSpPr>
        <p:cNvPr id="829" name="Shape 829"/>
        <p:cNvGrpSpPr/>
        <p:nvPr/>
      </p:nvGrpSpPr>
      <p:grpSpPr>
        <a:xfrm>
          <a:off x="0" y="0"/>
          <a:ext cx="0" cy="0"/>
          <a:chOff x="0" y="0"/>
          <a:chExt cx="0" cy="0"/>
        </a:xfrm>
      </p:grpSpPr>
      <p:sp>
        <p:nvSpPr>
          <p:cNvPr id="830" name="Google Shape;830;g3bcf8fbed91_0_2092"/>
          <p:cNvSpPr/>
          <p:nvPr>
            <p:ph idx="2" type="pic"/>
          </p:nvPr>
        </p:nvSpPr>
        <p:spPr>
          <a:xfrm>
            <a:off x="0" y="0"/>
            <a:ext cx="9161400" cy="5143500"/>
          </a:xfrm>
          <a:prstGeom prst="rect">
            <a:avLst/>
          </a:prstGeom>
          <a:solidFill>
            <a:schemeClr val="lt1"/>
          </a:solidFill>
          <a:ln>
            <a:noFill/>
          </a:ln>
        </p:spPr>
      </p:sp>
      <p:sp>
        <p:nvSpPr>
          <p:cNvPr id="831" name="Google Shape;831;g3bcf8fbed91_0_2092"/>
          <p:cNvSpPr/>
          <p:nvPr/>
        </p:nvSpPr>
        <p:spPr>
          <a:xfrm>
            <a:off x="4487715" y="-23915"/>
            <a:ext cx="4671514" cy="5191773"/>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32" name="Google Shape;832;g3bcf8fbed91_0_2092"/>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3" name="Google Shape;833;g3bcf8fbed91_0_2092"/>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34" name="Google Shape;834;g3bcf8fbed91_0_2092"/>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35" name="Google Shape;835;g3bcf8fbed91_0_2092"/>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Blue">
  <p:cSld name="Photo-Icon Combo Slide – Blue">
    <p:spTree>
      <p:nvGrpSpPr>
        <p:cNvPr id="836" name="Shape 836"/>
        <p:cNvGrpSpPr/>
        <p:nvPr/>
      </p:nvGrpSpPr>
      <p:grpSpPr>
        <a:xfrm>
          <a:off x="0" y="0"/>
          <a:ext cx="0" cy="0"/>
          <a:chOff x="0" y="0"/>
          <a:chExt cx="0" cy="0"/>
        </a:xfrm>
      </p:grpSpPr>
      <p:sp>
        <p:nvSpPr>
          <p:cNvPr id="837" name="Google Shape;837;g3bcf8fbed91_0_2099"/>
          <p:cNvSpPr/>
          <p:nvPr>
            <p:ph idx="2" type="pic"/>
          </p:nvPr>
        </p:nvSpPr>
        <p:spPr>
          <a:xfrm>
            <a:off x="0" y="0"/>
            <a:ext cx="9161400" cy="5143500"/>
          </a:xfrm>
          <a:prstGeom prst="rect">
            <a:avLst/>
          </a:prstGeom>
          <a:solidFill>
            <a:schemeClr val="lt1"/>
          </a:solidFill>
          <a:ln>
            <a:noFill/>
          </a:ln>
        </p:spPr>
      </p:sp>
      <p:sp>
        <p:nvSpPr>
          <p:cNvPr id="838" name="Google Shape;838;g3bcf8fbed91_0_2099"/>
          <p:cNvSpPr/>
          <p:nvPr/>
        </p:nvSpPr>
        <p:spPr>
          <a:xfrm>
            <a:off x="4487715" y="-23915"/>
            <a:ext cx="4671514" cy="5191773"/>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39" name="Google Shape;839;g3bcf8fbed91_0_2099"/>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0" name="Google Shape;840;g3bcf8fbed91_0_2099"/>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41" name="Google Shape;841;g3bcf8fbed91_0_2099"/>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42" name="Google Shape;842;g3bcf8fbed91_0_2099"/>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Yellow">
  <p:cSld name="Photo-Icon Combo Slide – Yellow">
    <p:spTree>
      <p:nvGrpSpPr>
        <p:cNvPr id="843" name="Shape 843"/>
        <p:cNvGrpSpPr/>
        <p:nvPr/>
      </p:nvGrpSpPr>
      <p:grpSpPr>
        <a:xfrm>
          <a:off x="0" y="0"/>
          <a:ext cx="0" cy="0"/>
          <a:chOff x="0" y="0"/>
          <a:chExt cx="0" cy="0"/>
        </a:xfrm>
      </p:grpSpPr>
      <p:sp>
        <p:nvSpPr>
          <p:cNvPr id="844" name="Google Shape;844;g3bcf8fbed91_0_2106"/>
          <p:cNvSpPr/>
          <p:nvPr>
            <p:ph idx="2" type="pic"/>
          </p:nvPr>
        </p:nvSpPr>
        <p:spPr>
          <a:xfrm>
            <a:off x="0" y="0"/>
            <a:ext cx="9161400" cy="5143500"/>
          </a:xfrm>
          <a:prstGeom prst="rect">
            <a:avLst/>
          </a:prstGeom>
          <a:solidFill>
            <a:schemeClr val="lt1"/>
          </a:solidFill>
          <a:ln>
            <a:noFill/>
          </a:ln>
        </p:spPr>
      </p:sp>
      <p:sp>
        <p:nvSpPr>
          <p:cNvPr id="845" name="Google Shape;845;g3bcf8fbed91_0_2106"/>
          <p:cNvSpPr/>
          <p:nvPr/>
        </p:nvSpPr>
        <p:spPr>
          <a:xfrm>
            <a:off x="4487715" y="-23915"/>
            <a:ext cx="4671514" cy="5191773"/>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46" name="Google Shape;846;g3bcf8fbed91_0_2106"/>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7" name="Google Shape;847;g3bcf8fbed91_0_2106"/>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48" name="Google Shape;848;g3bcf8fbed91_0_210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49" name="Google Shape;849;g3bcf8fbed91_0_210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Photo">
  <p:cSld name="4-Icons Slide – Photo">
    <p:spTree>
      <p:nvGrpSpPr>
        <p:cNvPr id="850" name="Shape 850"/>
        <p:cNvGrpSpPr/>
        <p:nvPr/>
      </p:nvGrpSpPr>
      <p:grpSpPr>
        <a:xfrm>
          <a:off x="0" y="0"/>
          <a:ext cx="0" cy="0"/>
          <a:chOff x="0" y="0"/>
          <a:chExt cx="0" cy="0"/>
        </a:xfrm>
      </p:grpSpPr>
      <p:sp>
        <p:nvSpPr>
          <p:cNvPr id="851" name="Google Shape;851;g3bcf8fbed91_0_2113"/>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852" name="Google Shape;852;g3bcf8fbed91_0_2113"/>
          <p:cNvSpPr txBox="1"/>
          <p:nvPr>
            <p:ph idx="1" type="body"/>
          </p:nvPr>
        </p:nvSpPr>
        <p:spPr>
          <a:xfrm>
            <a:off x="5775826" y="545717"/>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3" name="Google Shape;853;g3bcf8fbed91_0_2113"/>
          <p:cNvSpPr txBox="1"/>
          <p:nvPr>
            <p:ph idx="2" type="body"/>
          </p:nvPr>
        </p:nvSpPr>
        <p:spPr>
          <a:xfrm>
            <a:off x="5775826" y="840422"/>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4" name="Google Shape;854;g3bcf8fbed91_0_2113"/>
          <p:cNvSpPr txBox="1"/>
          <p:nvPr>
            <p:ph idx="3" type="body"/>
          </p:nvPr>
        </p:nvSpPr>
        <p:spPr>
          <a:xfrm>
            <a:off x="5775826" y="1611883"/>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5" name="Google Shape;855;g3bcf8fbed91_0_2113"/>
          <p:cNvSpPr txBox="1"/>
          <p:nvPr>
            <p:ph idx="4" type="body"/>
          </p:nvPr>
        </p:nvSpPr>
        <p:spPr>
          <a:xfrm>
            <a:off x="5775826" y="1906588"/>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6" name="Google Shape;856;g3bcf8fbed91_0_2113"/>
          <p:cNvSpPr txBox="1"/>
          <p:nvPr>
            <p:ph idx="5" type="body"/>
          </p:nvPr>
        </p:nvSpPr>
        <p:spPr>
          <a:xfrm>
            <a:off x="5775826" y="2712375"/>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7" name="Google Shape;857;g3bcf8fbed91_0_2113"/>
          <p:cNvSpPr txBox="1"/>
          <p:nvPr>
            <p:ph idx="6" type="body"/>
          </p:nvPr>
        </p:nvSpPr>
        <p:spPr>
          <a:xfrm>
            <a:off x="5775826" y="3007080"/>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8" name="Google Shape;858;g3bcf8fbed91_0_2113"/>
          <p:cNvSpPr txBox="1"/>
          <p:nvPr>
            <p:ph idx="7" type="body"/>
          </p:nvPr>
        </p:nvSpPr>
        <p:spPr>
          <a:xfrm>
            <a:off x="5775826" y="3809382"/>
            <a:ext cx="2260500" cy="2562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9" name="Google Shape;859;g3bcf8fbed91_0_2113"/>
          <p:cNvSpPr txBox="1"/>
          <p:nvPr>
            <p:ph idx="8" type="body"/>
          </p:nvPr>
        </p:nvSpPr>
        <p:spPr>
          <a:xfrm>
            <a:off x="5775826" y="4104087"/>
            <a:ext cx="2730600" cy="3921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60" name="Google Shape;860;g3bcf8fbed91_0_2113"/>
          <p:cNvSpPr/>
          <p:nvPr>
            <p:ph idx="9" type="pic"/>
          </p:nvPr>
        </p:nvSpPr>
        <p:spPr>
          <a:xfrm>
            <a:off x="4846289" y="545717"/>
            <a:ext cx="647700" cy="647700"/>
          </a:xfrm>
          <a:prstGeom prst="rect">
            <a:avLst/>
          </a:prstGeom>
          <a:noFill/>
          <a:ln>
            <a:noFill/>
          </a:ln>
        </p:spPr>
      </p:sp>
      <p:sp>
        <p:nvSpPr>
          <p:cNvPr id="861" name="Google Shape;861;g3bcf8fbed91_0_2113"/>
          <p:cNvSpPr/>
          <p:nvPr>
            <p:ph idx="13" type="pic"/>
          </p:nvPr>
        </p:nvSpPr>
        <p:spPr>
          <a:xfrm>
            <a:off x="4846289" y="1650617"/>
            <a:ext cx="647700" cy="647700"/>
          </a:xfrm>
          <a:prstGeom prst="rect">
            <a:avLst/>
          </a:prstGeom>
          <a:noFill/>
          <a:ln>
            <a:noFill/>
          </a:ln>
        </p:spPr>
      </p:sp>
      <p:sp>
        <p:nvSpPr>
          <p:cNvPr id="862" name="Google Shape;862;g3bcf8fbed91_0_2113"/>
          <p:cNvSpPr/>
          <p:nvPr>
            <p:ph idx="14" type="pic"/>
          </p:nvPr>
        </p:nvSpPr>
        <p:spPr>
          <a:xfrm>
            <a:off x="4846289" y="2747897"/>
            <a:ext cx="647700" cy="647700"/>
          </a:xfrm>
          <a:prstGeom prst="rect">
            <a:avLst/>
          </a:prstGeom>
          <a:noFill/>
          <a:ln>
            <a:noFill/>
          </a:ln>
        </p:spPr>
      </p:sp>
      <p:sp>
        <p:nvSpPr>
          <p:cNvPr id="863" name="Google Shape;863;g3bcf8fbed91_0_2113"/>
          <p:cNvSpPr/>
          <p:nvPr>
            <p:ph idx="15" type="pic"/>
          </p:nvPr>
        </p:nvSpPr>
        <p:spPr>
          <a:xfrm>
            <a:off x="4846289" y="3852797"/>
            <a:ext cx="647700" cy="647700"/>
          </a:xfrm>
          <a:prstGeom prst="rect">
            <a:avLst/>
          </a:prstGeom>
          <a:noFill/>
          <a:ln>
            <a:noFill/>
          </a:ln>
        </p:spPr>
      </p:sp>
      <p:sp>
        <p:nvSpPr>
          <p:cNvPr id="864" name="Google Shape;864;g3bcf8fbed91_0_2113"/>
          <p:cNvSpPr/>
          <p:nvPr>
            <p:ph idx="16" type="pic"/>
          </p:nvPr>
        </p:nvSpPr>
        <p:spPr>
          <a:xfrm>
            <a:off x="0" y="6394"/>
            <a:ext cx="4846200" cy="5149800"/>
          </a:xfrm>
          <a:prstGeom prst="rect">
            <a:avLst/>
          </a:prstGeom>
          <a:solidFill>
            <a:srgbClr val="E6E8E8"/>
          </a:solidFill>
          <a:ln>
            <a:noFill/>
          </a:ln>
        </p:spPr>
      </p:sp>
      <p:sp>
        <p:nvSpPr>
          <p:cNvPr id="865" name="Google Shape;865;g3bcf8fbed91_0_2113"/>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800" u="none" cap="none" strike="noStrike">
                <a:solidFill>
                  <a:schemeClr val="lt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66" name="Google Shape;866;g3bcf8fbed91_0_2113"/>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theme" Target="../theme/theme2.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58.xml"/><Relationship Id="rId22" Type="http://schemas.openxmlformats.org/officeDocument/2006/relationships/slideLayout" Target="../slideLayouts/slideLayout60.xml"/><Relationship Id="rId21" Type="http://schemas.openxmlformats.org/officeDocument/2006/relationships/slideLayout" Target="../slideLayouts/slideLayout59.xml"/><Relationship Id="rId24" Type="http://schemas.openxmlformats.org/officeDocument/2006/relationships/slideLayout" Target="../slideLayouts/slideLayout62.xml"/><Relationship Id="rId23" Type="http://schemas.openxmlformats.org/officeDocument/2006/relationships/slideLayout" Target="../slideLayouts/slideLayout61.xml"/><Relationship Id="rId1" Type="http://schemas.openxmlformats.org/officeDocument/2006/relationships/slideLayout" Target="../slideLayouts/slideLayout39.xml"/><Relationship Id="rId2" Type="http://schemas.openxmlformats.org/officeDocument/2006/relationships/slideLayout" Target="../slideLayouts/slideLayout40.xml"/><Relationship Id="rId3" Type="http://schemas.openxmlformats.org/officeDocument/2006/relationships/slideLayout" Target="../slideLayouts/slideLayout41.xml"/><Relationship Id="rId4" Type="http://schemas.openxmlformats.org/officeDocument/2006/relationships/slideLayout" Target="../slideLayouts/slideLayout42.xml"/><Relationship Id="rId9" Type="http://schemas.openxmlformats.org/officeDocument/2006/relationships/slideLayout" Target="../slideLayouts/slideLayout47.xml"/><Relationship Id="rId26" Type="http://schemas.openxmlformats.org/officeDocument/2006/relationships/slideLayout" Target="../slideLayouts/slideLayout64.xml"/><Relationship Id="rId25" Type="http://schemas.openxmlformats.org/officeDocument/2006/relationships/slideLayout" Target="../slideLayouts/slideLayout63.xml"/><Relationship Id="rId28" Type="http://schemas.openxmlformats.org/officeDocument/2006/relationships/slideLayout" Target="../slideLayouts/slideLayout66.xml"/><Relationship Id="rId27" Type="http://schemas.openxmlformats.org/officeDocument/2006/relationships/slideLayout" Target="../slideLayouts/slideLayout65.xml"/><Relationship Id="rId5" Type="http://schemas.openxmlformats.org/officeDocument/2006/relationships/slideLayout" Target="../slideLayouts/slideLayout43.xml"/><Relationship Id="rId6" Type="http://schemas.openxmlformats.org/officeDocument/2006/relationships/slideLayout" Target="../slideLayouts/slideLayout44.xml"/><Relationship Id="rId29" Type="http://schemas.openxmlformats.org/officeDocument/2006/relationships/slideLayout" Target="../slideLayouts/slideLayout67.xml"/><Relationship Id="rId7" Type="http://schemas.openxmlformats.org/officeDocument/2006/relationships/slideLayout" Target="../slideLayouts/slideLayout45.xml"/><Relationship Id="rId8" Type="http://schemas.openxmlformats.org/officeDocument/2006/relationships/slideLayout" Target="../slideLayouts/slideLayout46.xml"/><Relationship Id="rId31" Type="http://schemas.openxmlformats.org/officeDocument/2006/relationships/slideLayout" Target="../slideLayouts/slideLayout69.xml"/><Relationship Id="rId30" Type="http://schemas.openxmlformats.org/officeDocument/2006/relationships/slideLayout" Target="../slideLayouts/slideLayout68.xml"/><Relationship Id="rId11" Type="http://schemas.openxmlformats.org/officeDocument/2006/relationships/slideLayout" Target="../slideLayouts/slideLayout49.xml"/><Relationship Id="rId10" Type="http://schemas.openxmlformats.org/officeDocument/2006/relationships/slideLayout" Target="../slideLayouts/slideLayout48.xml"/><Relationship Id="rId32" Type="http://schemas.openxmlformats.org/officeDocument/2006/relationships/theme" Target="../theme/theme3.xml"/><Relationship Id="rId13" Type="http://schemas.openxmlformats.org/officeDocument/2006/relationships/slideLayout" Target="../slideLayouts/slideLayout51.xml"/><Relationship Id="rId12" Type="http://schemas.openxmlformats.org/officeDocument/2006/relationships/slideLayout" Target="../slideLayouts/slideLayout50.xml"/><Relationship Id="rId15" Type="http://schemas.openxmlformats.org/officeDocument/2006/relationships/slideLayout" Target="../slideLayouts/slideLayout53.xml"/><Relationship Id="rId14" Type="http://schemas.openxmlformats.org/officeDocument/2006/relationships/slideLayout" Target="../slideLayouts/slideLayout52.xml"/><Relationship Id="rId17" Type="http://schemas.openxmlformats.org/officeDocument/2006/relationships/slideLayout" Target="../slideLayouts/slideLayout55.xml"/><Relationship Id="rId16" Type="http://schemas.openxmlformats.org/officeDocument/2006/relationships/slideLayout" Target="../slideLayouts/slideLayout54.xml"/><Relationship Id="rId19" Type="http://schemas.openxmlformats.org/officeDocument/2006/relationships/slideLayout" Target="../slideLayouts/slideLayout57.xml"/><Relationship Id="rId18"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9"/>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3" name="Shape 473"/>
        <p:cNvGrpSpPr/>
        <p:nvPr/>
      </p:nvGrpSpPr>
      <p:grpSpPr>
        <a:xfrm>
          <a:off x="0" y="0"/>
          <a:ext cx="0" cy="0"/>
          <a:chOff x="0" y="0"/>
          <a:chExt cx="0" cy="0"/>
        </a:xfrm>
      </p:grpSpPr>
      <p:sp>
        <p:nvSpPr>
          <p:cNvPr id="474" name="Google Shape;474;g3bcf8fbed91_0_1736"/>
          <p:cNvSpPr txBox="1"/>
          <p:nvPr>
            <p:ph type="title"/>
          </p:nvPr>
        </p:nvSpPr>
        <p:spPr>
          <a:xfrm>
            <a:off x="628650" y="273844"/>
            <a:ext cx="7886700" cy="9942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75" name="Google Shape;475;g3bcf8fbed91_0_1736"/>
          <p:cNvSpPr txBox="1"/>
          <p:nvPr>
            <p:ph idx="1" type="body"/>
          </p:nvPr>
        </p:nvSpPr>
        <p:spPr>
          <a:xfrm>
            <a:off x="628650" y="1369219"/>
            <a:ext cx="7886700" cy="3263400"/>
          </a:xfrm>
          <a:prstGeom prst="rect">
            <a:avLst/>
          </a:prstGeom>
          <a:noFill/>
          <a:ln>
            <a:noFill/>
          </a:ln>
        </p:spPr>
        <p:txBody>
          <a:bodyPr anchorCtr="0" anchor="t" bIns="45700" lIns="91425" spcFirstLastPara="1" rIns="91425" wrap="square" tIns="45700">
            <a:normAutofit/>
          </a:bodyPr>
          <a:lstStyle>
            <a:lvl1pPr indent="-361950" lvl="0" marL="457200" marR="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6" r:id="rId29"/>
    <p:sldLayoutId id="2147483717" r:id="rId30"/>
    <p:sldLayoutId id="2147483718" r:id="rId3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9.jpg"/><Relationship Id="rId4" Type="http://schemas.openxmlformats.org/officeDocument/2006/relationships/image" Target="../media/image15.png"/><Relationship Id="rId5" Type="http://schemas.openxmlformats.org/officeDocument/2006/relationships/image" Target="../media/image13.jpg"/><Relationship Id="rId6" Type="http://schemas.openxmlformats.org/officeDocument/2006/relationships/image" Target="../media/image1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17.png"/><Relationship Id="rId5"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21.png"/><Relationship Id="rId5" Type="http://schemas.openxmlformats.org/officeDocument/2006/relationships/image" Target="../media/image11.png"/><Relationship Id="rId6" Type="http://schemas.openxmlformats.org/officeDocument/2006/relationships/image" Target="../media/image17.png"/><Relationship Id="rId7"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7.xml"/><Relationship Id="rId3" Type="http://schemas.openxmlformats.org/officeDocument/2006/relationships/image" Target="../media/image21.png"/><Relationship Id="rId4"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22.png"/><Relationship Id="rId7"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2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14.xml"/><Relationship Id="rId3" Type="http://schemas.openxmlformats.org/officeDocument/2006/relationships/image" Target="../media/image38.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3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31.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3.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4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40.jpg"/><Relationship Id="rId4" Type="http://schemas.openxmlformats.org/officeDocument/2006/relationships/image" Target="../media/image6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 Id="rId3" Type="http://schemas.openxmlformats.org/officeDocument/2006/relationships/hyperlink" Target="mailto:poneillv@vtcleancommunities.org" TargetMode="External"/><Relationship Id="rId4" Type="http://schemas.openxmlformats.org/officeDocument/2006/relationships/hyperlink" Target="mailto:jgagne@gpcog.org" TargetMode="External"/></Relationships>
</file>

<file path=ppt/slides/_rels/slide29.xml.rels><?xml version="1.0" encoding="UTF-8" standalone="yes"?><Relationships xmlns="http://schemas.openxmlformats.org/package/2006/relationships"><Relationship Id="rId40" Type="http://schemas.openxmlformats.org/officeDocument/2006/relationships/image" Target="../media/image86.png"/><Relationship Id="rId20" Type="http://schemas.openxmlformats.org/officeDocument/2006/relationships/image" Target="../media/image59.png"/><Relationship Id="rId42" Type="http://schemas.openxmlformats.org/officeDocument/2006/relationships/image" Target="../media/image88.png"/><Relationship Id="rId41" Type="http://schemas.openxmlformats.org/officeDocument/2006/relationships/image" Target="../media/image76.png"/><Relationship Id="rId22" Type="http://schemas.openxmlformats.org/officeDocument/2006/relationships/image" Target="../media/image55.png"/><Relationship Id="rId44" Type="http://schemas.openxmlformats.org/officeDocument/2006/relationships/image" Target="../media/image89.png"/><Relationship Id="rId21" Type="http://schemas.openxmlformats.org/officeDocument/2006/relationships/image" Target="../media/image58.png"/><Relationship Id="rId43" Type="http://schemas.openxmlformats.org/officeDocument/2006/relationships/image" Target="../media/image79.png"/><Relationship Id="rId24" Type="http://schemas.openxmlformats.org/officeDocument/2006/relationships/image" Target="../media/image65.png"/><Relationship Id="rId23" Type="http://schemas.openxmlformats.org/officeDocument/2006/relationships/image" Target="../media/image64.png"/><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5.png"/><Relationship Id="rId4" Type="http://schemas.openxmlformats.org/officeDocument/2006/relationships/image" Target="../media/image42.png"/><Relationship Id="rId9" Type="http://schemas.openxmlformats.org/officeDocument/2006/relationships/image" Target="../media/image50.png"/><Relationship Id="rId26" Type="http://schemas.openxmlformats.org/officeDocument/2006/relationships/image" Target="../media/image77.png"/><Relationship Id="rId25" Type="http://schemas.openxmlformats.org/officeDocument/2006/relationships/image" Target="../media/image81.png"/><Relationship Id="rId28" Type="http://schemas.openxmlformats.org/officeDocument/2006/relationships/image" Target="../media/image69.png"/><Relationship Id="rId27" Type="http://schemas.openxmlformats.org/officeDocument/2006/relationships/image" Target="../media/image70.png"/><Relationship Id="rId5" Type="http://schemas.openxmlformats.org/officeDocument/2006/relationships/image" Target="../media/image45.png"/><Relationship Id="rId6" Type="http://schemas.openxmlformats.org/officeDocument/2006/relationships/image" Target="../media/image44.png"/><Relationship Id="rId29" Type="http://schemas.openxmlformats.org/officeDocument/2006/relationships/image" Target="../media/image62.png"/><Relationship Id="rId7" Type="http://schemas.openxmlformats.org/officeDocument/2006/relationships/image" Target="../media/image53.png"/><Relationship Id="rId8" Type="http://schemas.openxmlformats.org/officeDocument/2006/relationships/image" Target="../media/image48.png"/><Relationship Id="rId31" Type="http://schemas.openxmlformats.org/officeDocument/2006/relationships/image" Target="../media/image78.png"/><Relationship Id="rId30" Type="http://schemas.openxmlformats.org/officeDocument/2006/relationships/image" Target="../media/image67.png"/><Relationship Id="rId11" Type="http://schemas.openxmlformats.org/officeDocument/2006/relationships/image" Target="../media/image57.png"/><Relationship Id="rId33" Type="http://schemas.openxmlformats.org/officeDocument/2006/relationships/image" Target="../media/image71.png"/><Relationship Id="rId10" Type="http://schemas.openxmlformats.org/officeDocument/2006/relationships/image" Target="../media/image29.png"/><Relationship Id="rId32" Type="http://schemas.openxmlformats.org/officeDocument/2006/relationships/image" Target="../media/image61.png"/><Relationship Id="rId13" Type="http://schemas.openxmlformats.org/officeDocument/2006/relationships/image" Target="../media/image54.png"/><Relationship Id="rId35" Type="http://schemas.openxmlformats.org/officeDocument/2006/relationships/image" Target="../media/image73.png"/><Relationship Id="rId12" Type="http://schemas.openxmlformats.org/officeDocument/2006/relationships/image" Target="../media/image46.png"/><Relationship Id="rId34" Type="http://schemas.openxmlformats.org/officeDocument/2006/relationships/image" Target="../media/image72.png"/><Relationship Id="rId15" Type="http://schemas.openxmlformats.org/officeDocument/2006/relationships/image" Target="../media/image60.png"/><Relationship Id="rId37" Type="http://schemas.openxmlformats.org/officeDocument/2006/relationships/image" Target="../media/image82.png"/><Relationship Id="rId14" Type="http://schemas.openxmlformats.org/officeDocument/2006/relationships/image" Target="../media/image43.png"/><Relationship Id="rId36" Type="http://schemas.openxmlformats.org/officeDocument/2006/relationships/image" Target="../media/image99.png"/><Relationship Id="rId17" Type="http://schemas.openxmlformats.org/officeDocument/2006/relationships/image" Target="../media/image75.png"/><Relationship Id="rId39" Type="http://schemas.openxmlformats.org/officeDocument/2006/relationships/image" Target="../media/image74.png"/><Relationship Id="rId16" Type="http://schemas.openxmlformats.org/officeDocument/2006/relationships/image" Target="../media/image52.png"/><Relationship Id="rId38" Type="http://schemas.openxmlformats.org/officeDocument/2006/relationships/image" Target="../media/image85.png"/><Relationship Id="rId19" Type="http://schemas.openxmlformats.org/officeDocument/2006/relationships/image" Target="../media/image66.png"/><Relationship Id="rId18" Type="http://schemas.openxmlformats.org/officeDocument/2006/relationships/image" Target="../media/image8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21.png"/><Relationship Id="rId4" Type="http://schemas.openxmlformats.org/officeDocument/2006/relationships/image" Target="../media/image90.png"/><Relationship Id="rId9" Type="http://schemas.openxmlformats.org/officeDocument/2006/relationships/image" Target="../media/image97.png"/><Relationship Id="rId5" Type="http://schemas.openxmlformats.org/officeDocument/2006/relationships/image" Target="../media/image80.png"/><Relationship Id="rId6" Type="http://schemas.openxmlformats.org/officeDocument/2006/relationships/image" Target="../media/image92.png"/><Relationship Id="rId7" Type="http://schemas.openxmlformats.org/officeDocument/2006/relationships/image" Target="../media/image91.png"/><Relationship Id="rId8" Type="http://schemas.openxmlformats.org/officeDocument/2006/relationships/image" Target="../media/image87.png"/><Relationship Id="rId11" Type="http://schemas.openxmlformats.org/officeDocument/2006/relationships/image" Target="../media/image93.png"/><Relationship Id="rId10" Type="http://schemas.openxmlformats.org/officeDocument/2006/relationships/image" Target="../media/image94.png"/><Relationship Id="rId13" Type="http://schemas.openxmlformats.org/officeDocument/2006/relationships/image" Target="../media/image98.png"/><Relationship Id="rId12" Type="http://schemas.openxmlformats.org/officeDocument/2006/relationships/image" Target="../media/image96.png"/><Relationship Id="rId15" Type="http://schemas.openxmlformats.org/officeDocument/2006/relationships/image" Target="../media/image100.png"/><Relationship Id="rId1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1"/>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lt1"/>
              </a:buClr>
              <a:buSzPts val="2800"/>
              <a:buFont typeface="Arial"/>
              <a:buNone/>
            </a:pPr>
            <a:r>
              <a:rPr lang="en-US"/>
              <a:t>Northeast Renewable Diesel Working Group </a:t>
            </a:r>
            <a:endParaRPr/>
          </a:p>
        </p:txBody>
      </p:sp>
      <p:sp>
        <p:nvSpPr>
          <p:cNvPr id="873" name="Google Shape;873;p1"/>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1400"/>
              <a:buNone/>
            </a:pPr>
            <a:r>
              <a:rPr lang="en-US">
                <a:latin typeface="Arial"/>
                <a:ea typeface="Arial"/>
                <a:cs typeface="Arial"/>
                <a:sym typeface="Arial"/>
              </a:rPr>
              <a:t>Session </a:t>
            </a:r>
            <a:r>
              <a:rPr lang="en-US"/>
              <a:t>4</a:t>
            </a:r>
            <a:r>
              <a:rPr lang="en-US">
                <a:latin typeface="Arial"/>
                <a:ea typeface="Arial"/>
                <a:cs typeface="Arial"/>
                <a:sym typeface="Arial"/>
              </a:rPr>
              <a:t> – </a:t>
            </a:r>
            <a:r>
              <a:rPr lang="en-US"/>
              <a:t>February 4th</a:t>
            </a:r>
            <a:r>
              <a:rPr lang="en-US">
                <a:latin typeface="Arial"/>
                <a:ea typeface="Arial"/>
                <a:cs typeface="Arial"/>
                <a:sym typeface="Arial"/>
              </a:rPr>
              <a:t>,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8" name="Shape 878"/>
        <p:cNvGrpSpPr/>
        <p:nvPr/>
      </p:nvGrpSpPr>
      <p:grpSpPr>
        <a:xfrm>
          <a:off x="0" y="0"/>
          <a:ext cx="0" cy="0"/>
          <a:chOff x="0" y="0"/>
          <a:chExt cx="0" cy="0"/>
        </a:xfrm>
      </p:grpSpPr>
      <p:sp>
        <p:nvSpPr>
          <p:cNvPr id="879" name="Google Shape;879;p6"/>
          <p:cNvSpPr txBox="1"/>
          <p:nvPr>
            <p:ph type="title"/>
          </p:nvPr>
        </p:nvSpPr>
        <p:spPr>
          <a:xfrm>
            <a:off x="431587" y="1573214"/>
            <a:ext cx="2994069" cy="468970"/>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latin typeface="Arial"/>
                <a:ea typeface="Arial"/>
                <a:cs typeface="Arial"/>
                <a:sym typeface="Arial"/>
              </a:rPr>
              <a:t>Agenda</a:t>
            </a:r>
            <a:endParaRPr/>
          </a:p>
        </p:txBody>
      </p:sp>
      <p:sp>
        <p:nvSpPr>
          <p:cNvPr id="880" name="Google Shape;880;p6"/>
          <p:cNvSpPr txBox="1"/>
          <p:nvPr>
            <p:ph idx="1" type="body"/>
          </p:nvPr>
        </p:nvSpPr>
        <p:spPr>
          <a:xfrm>
            <a:off x="431587" y="2259062"/>
            <a:ext cx="3452824" cy="731838"/>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400"/>
              <a:buNone/>
            </a:pPr>
            <a:r>
              <a:rPr lang="en-US">
                <a:latin typeface="Arial"/>
                <a:ea typeface="Arial"/>
                <a:cs typeface="Arial"/>
                <a:sym typeface="Arial"/>
              </a:rPr>
              <a:t>Working Group Session </a:t>
            </a:r>
            <a:r>
              <a:rPr lang="en-US"/>
              <a:t>4</a:t>
            </a:r>
            <a:endParaRPr/>
          </a:p>
          <a:p>
            <a:pPr indent="0" lvl="0" marL="0" rtl="0" algn="l">
              <a:lnSpc>
                <a:spcPct val="90000"/>
              </a:lnSpc>
              <a:spcBef>
                <a:spcPts val="750"/>
              </a:spcBef>
              <a:spcAft>
                <a:spcPts val="0"/>
              </a:spcAft>
              <a:buClr>
                <a:schemeClr val="dk1"/>
              </a:buClr>
              <a:buSzPts val="1400"/>
              <a:buNone/>
            </a:pPr>
            <a:r>
              <a:rPr lang="en-US">
                <a:latin typeface="Arial"/>
                <a:ea typeface="Arial"/>
                <a:cs typeface="Arial"/>
                <a:sym typeface="Arial"/>
              </a:rPr>
              <a:t>Topic: </a:t>
            </a:r>
            <a:r>
              <a:rPr lang="en-US"/>
              <a:t>Renewable Diesel Implementation</a:t>
            </a:r>
            <a:endParaRPr/>
          </a:p>
        </p:txBody>
      </p:sp>
      <p:sp>
        <p:nvSpPr>
          <p:cNvPr id="881" name="Google Shape;881;p6"/>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pic>
        <p:nvPicPr>
          <p:cNvPr descr="A logo with text on it&#10;&#10;AI-generated content may be incorrect." id="882" name="Google Shape;882;p6"/>
          <p:cNvPicPr preferRelativeResize="0"/>
          <p:nvPr/>
        </p:nvPicPr>
        <p:blipFill rotWithShape="1">
          <a:blip r:embed="rId3">
            <a:alphaModFix/>
          </a:blip>
          <a:srcRect b="0" l="0" r="0" t="0"/>
          <a:stretch/>
        </p:blipFill>
        <p:spPr>
          <a:xfrm>
            <a:off x="650988" y="2750041"/>
            <a:ext cx="2555266" cy="2634318"/>
          </a:xfrm>
          <a:prstGeom prst="rect">
            <a:avLst/>
          </a:prstGeom>
          <a:noFill/>
          <a:ln>
            <a:noFill/>
          </a:ln>
        </p:spPr>
      </p:pic>
      <p:sp>
        <p:nvSpPr>
          <p:cNvPr id="883" name="Google Shape;883;p6"/>
          <p:cNvSpPr txBox="1"/>
          <p:nvPr/>
        </p:nvSpPr>
        <p:spPr>
          <a:xfrm>
            <a:off x="4069075" y="1171050"/>
            <a:ext cx="4882500" cy="2801400"/>
          </a:xfrm>
          <a:prstGeom prst="rect">
            <a:avLst/>
          </a:prstGeom>
          <a:noFill/>
          <a:ln>
            <a:noFill/>
          </a:ln>
        </p:spPr>
        <p:txBody>
          <a:bodyPr anchorCtr="0" anchor="t" bIns="91425" lIns="91425" spcFirstLastPara="1" rIns="91425" wrap="square" tIns="91425">
            <a:noAutofit/>
          </a:bodyPr>
          <a:lstStyle/>
          <a:p>
            <a:pPr indent="-317500" lvl="0" marL="457200" marR="0" rtl="0" algn="l">
              <a:lnSpc>
                <a:spcPct val="100000"/>
              </a:lnSpc>
              <a:spcBef>
                <a:spcPts val="0"/>
              </a:spcBef>
              <a:spcAft>
                <a:spcPts val="0"/>
              </a:spcAft>
              <a:buClr>
                <a:schemeClr val="dk1"/>
              </a:buClr>
              <a:buSzPts val="1400"/>
              <a:buFont typeface="Arial"/>
              <a:buChar char="●"/>
            </a:pPr>
            <a:r>
              <a:rPr b="0" i="0" lang="en-US" sz="1900" u="none" cap="none" strike="noStrike">
                <a:solidFill>
                  <a:schemeClr val="dk1"/>
                </a:solidFill>
                <a:latin typeface="Arial"/>
                <a:ea typeface="Arial"/>
                <a:cs typeface="Arial"/>
                <a:sym typeface="Arial"/>
              </a:rPr>
              <a:t>Welcome &amp; Recap</a:t>
            </a:r>
            <a:endParaRPr b="0" i="0" sz="1900" u="none" cap="none" strike="noStrike">
              <a:solidFill>
                <a:schemeClr val="dk1"/>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100"/>
              <a:buFont typeface="Arial"/>
              <a:buNone/>
            </a:pPr>
            <a:r>
              <a:t/>
            </a:r>
            <a:endParaRPr b="0" i="0" sz="19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lang="en-US" sz="1900">
                <a:solidFill>
                  <a:schemeClr val="dk1"/>
                </a:solidFill>
              </a:rPr>
              <a:t>Running a Successful Pilot Program</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19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lang="en-US" sz="1900">
                <a:solidFill>
                  <a:schemeClr val="dk1"/>
                </a:solidFill>
              </a:rPr>
              <a:t>Shifting Towards Implementation</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19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lang="en-US" sz="1900">
                <a:solidFill>
                  <a:schemeClr val="dk1"/>
                </a:solidFill>
              </a:rPr>
              <a:t>Facilitated Discussion</a:t>
            </a:r>
            <a:endParaRPr b="0" i="0" sz="19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100"/>
              <a:buFont typeface="Arial"/>
              <a:buNone/>
            </a:pPr>
            <a:r>
              <a:t/>
            </a:r>
            <a:endParaRPr b="0" i="0" sz="1900" u="none" cap="none" strike="noStrike">
              <a:solidFill>
                <a:schemeClr val="dk1"/>
              </a:solidFill>
              <a:latin typeface="Arial"/>
              <a:ea typeface="Arial"/>
              <a:cs typeface="Arial"/>
              <a:sym typeface="Arial"/>
            </a:endParaRPr>
          </a:p>
          <a:p>
            <a:pPr indent="-317500" lvl="0" marL="457200" marR="0" rtl="0" algn="l">
              <a:lnSpc>
                <a:spcPct val="100000"/>
              </a:lnSpc>
              <a:spcBef>
                <a:spcPts val="0"/>
              </a:spcBef>
              <a:spcAft>
                <a:spcPts val="0"/>
              </a:spcAft>
              <a:buClr>
                <a:schemeClr val="dk1"/>
              </a:buClr>
              <a:buSzPts val="1400"/>
              <a:buFont typeface="Arial"/>
              <a:buChar char="●"/>
            </a:pPr>
            <a:r>
              <a:rPr b="0" i="0" lang="en-US" sz="1900" u="none" cap="none" strike="noStrike">
                <a:solidFill>
                  <a:schemeClr val="dk1"/>
                </a:solidFill>
                <a:latin typeface="Arial"/>
                <a:ea typeface="Arial"/>
                <a:cs typeface="Arial"/>
                <a:sym typeface="Arial"/>
              </a:rPr>
              <a:t>Next Steps</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7"/>
          <p:cNvSpPr txBox="1"/>
          <p:nvPr>
            <p:ph type="title"/>
          </p:nvPr>
        </p:nvSpPr>
        <p:spPr>
          <a:xfrm>
            <a:off x="552077" y="1807699"/>
            <a:ext cx="2994069" cy="487632"/>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t>Introductions</a:t>
            </a:r>
            <a:endParaRPr/>
          </a:p>
        </p:txBody>
      </p:sp>
      <p:sp>
        <p:nvSpPr>
          <p:cNvPr id="890" name="Google Shape;890;p7"/>
          <p:cNvSpPr txBox="1"/>
          <p:nvPr>
            <p:ph idx="1" type="body"/>
          </p:nvPr>
        </p:nvSpPr>
        <p:spPr>
          <a:xfrm>
            <a:off x="401077" y="2554450"/>
            <a:ext cx="3936000" cy="1972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400"/>
              <a:buNone/>
            </a:pPr>
            <a:r>
              <a:rPr lang="en-US" sz="1500"/>
              <a:t>Please introduce yourself in the chat</a:t>
            </a:r>
            <a:endParaRPr sz="1500"/>
          </a:p>
          <a:p>
            <a:pPr indent="-292100" lvl="0" marL="285750" rtl="0" algn="l">
              <a:lnSpc>
                <a:spcPct val="90000"/>
              </a:lnSpc>
              <a:spcBef>
                <a:spcPts val="750"/>
              </a:spcBef>
              <a:spcAft>
                <a:spcPts val="0"/>
              </a:spcAft>
              <a:buClr>
                <a:schemeClr val="dk1"/>
              </a:buClr>
              <a:buSzPts val="1500"/>
              <a:buFont typeface="Noto Sans Symbols"/>
              <a:buChar char="▪"/>
            </a:pPr>
            <a:r>
              <a:rPr lang="en-US" sz="1500"/>
              <a:t>Name</a:t>
            </a:r>
            <a:endParaRPr sz="1500"/>
          </a:p>
          <a:p>
            <a:pPr indent="-292100" lvl="0" marL="285750" rtl="0" algn="l">
              <a:lnSpc>
                <a:spcPct val="90000"/>
              </a:lnSpc>
              <a:spcBef>
                <a:spcPts val="750"/>
              </a:spcBef>
              <a:spcAft>
                <a:spcPts val="0"/>
              </a:spcAft>
              <a:buClr>
                <a:schemeClr val="dk1"/>
              </a:buClr>
              <a:buSzPts val="1500"/>
              <a:buFont typeface="Noto Sans Symbols"/>
              <a:buChar char="▪"/>
            </a:pPr>
            <a:r>
              <a:rPr lang="en-US" sz="1500"/>
              <a:t>Organization</a:t>
            </a:r>
            <a:endParaRPr sz="1500"/>
          </a:p>
          <a:p>
            <a:pPr indent="-292100" lvl="0" marL="285750" rtl="0" algn="l">
              <a:lnSpc>
                <a:spcPct val="90000"/>
              </a:lnSpc>
              <a:spcBef>
                <a:spcPts val="750"/>
              </a:spcBef>
              <a:spcAft>
                <a:spcPts val="0"/>
              </a:spcAft>
              <a:buClr>
                <a:schemeClr val="dk1"/>
              </a:buClr>
              <a:buSzPts val="1500"/>
              <a:buFont typeface="Noto Sans Symbols"/>
              <a:buChar char="▪"/>
            </a:pPr>
            <a:r>
              <a:rPr lang="en-US" sz="1500"/>
              <a:t>Where are you calling in from? </a:t>
            </a:r>
            <a:endParaRPr sz="1500"/>
          </a:p>
        </p:txBody>
      </p:sp>
      <p:pic>
        <p:nvPicPr>
          <p:cNvPr descr="A person holding a steering wheel&#10;&#10;Description automatically generated" id="891" name="Google Shape;891;p7"/>
          <p:cNvPicPr preferRelativeResize="0"/>
          <p:nvPr>
            <p:ph idx="2" type="pic"/>
          </p:nvPr>
        </p:nvPicPr>
        <p:blipFill rotWithShape="1">
          <a:blip r:embed="rId3">
            <a:alphaModFix/>
          </a:blip>
          <a:srcRect b="0" l="18616" r="18615" t="0"/>
          <a:stretch/>
        </p:blipFill>
        <p:spPr>
          <a:xfrm>
            <a:off x="4265080" y="-34599"/>
            <a:ext cx="4878920" cy="5178099"/>
          </a:xfrm>
          <a:prstGeom prst="rect">
            <a:avLst/>
          </a:prstGeom>
          <a:solidFill>
            <a:srgbClr val="E6E8E8"/>
          </a:solid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2"/>
          <p:cNvSpPr txBox="1"/>
          <p:nvPr>
            <p:ph idx="1" type="body"/>
          </p:nvPr>
        </p:nvSpPr>
        <p:spPr>
          <a:xfrm>
            <a:off x="2091525" y="3546742"/>
            <a:ext cx="2456148" cy="260502"/>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Peggy O’Neill-Vivanco</a:t>
            </a:r>
            <a:endParaRPr/>
          </a:p>
        </p:txBody>
      </p:sp>
      <p:sp>
        <p:nvSpPr>
          <p:cNvPr id="897" name="Google Shape;897;p2"/>
          <p:cNvSpPr txBox="1"/>
          <p:nvPr>
            <p:ph idx="2" type="body"/>
          </p:nvPr>
        </p:nvSpPr>
        <p:spPr>
          <a:xfrm>
            <a:off x="2091525" y="3850986"/>
            <a:ext cx="2730500" cy="39211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200"/>
              <a:buNone/>
            </a:pPr>
            <a:r>
              <a:rPr lang="en-US"/>
              <a:t>Vermont Clean Communities</a:t>
            </a:r>
            <a:endParaRPr/>
          </a:p>
          <a:p>
            <a:pPr indent="0" lvl="0" marL="0" rtl="0" algn="l">
              <a:lnSpc>
                <a:spcPct val="90000"/>
              </a:lnSpc>
              <a:spcBef>
                <a:spcPts val="750"/>
              </a:spcBef>
              <a:spcAft>
                <a:spcPts val="0"/>
              </a:spcAft>
              <a:buClr>
                <a:schemeClr val="dk1"/>
              </a:buClr>
              <a:buSzPts val="1200"/>
              <a:buNone/>
            </a:pPr>
            <a:r>
              <a:rPr lang="en-US"/>
              <a:t>Coalition Director</a:t>
            </a:r>
            <a:endParaRPr/>
          </a:p>
        </p:txBody>
      </p:sp>
      <p:sp>
        <p:nvSpPr>
          <p:cNvPr id="898" name="Google Shape;898;p2"/>
          <p:cNvSpPr txBox="1"/>
          <p:nvPr>
            <p:ph idx="7" type="body"/>
          </p:nvPr>
        </p:nvSpPr>
        <p:spPr>
          <a:xfrm>
            <a:off x="6609481" y="3548880"/>
            <a:ext cx="2260600" cy="25620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Jon Gagne</a:t>
            </a:r>
            <a:endParaRPr/>
          </a:p>
        </p:txBody>
      </p:sp>
      <p:sp>
        <p:nvSpPr>
          <p:cNvPr id="899" name="Google Shape;899;p2"/>
          <p:cNvSpPr txBox="1"/>
          <p:nvPr>
            <p:ph idx="8" type="body"/>
          </p:nvPr>
        </p:nvSpPr>
        <p:spPr>
          <a:xfrm>
            <a:off x="6609481" y="3848828"/>
            <a:ext cx="2730500" cy="39211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200"/>
              <a:buNone/>
            </a:pPr>
            <a:r>
              <a:rPr lang="en-US"/>
              <a:t>Maine Clean Communities</a:t>
            </a:r>
            <a:endParaRPr/>
          </a:p>
          <a:p>
            <a:pPr indent="0" lvl="0" marL="0" rtl="0" algn="l">
              <a:lnSpc>
                <a:spcPct val="90000"/>
              </a:lnSpc>
              <a:spcBef>
                <a:spcPts val="750"/>
              </a:spcBef>
              <a:spcAft>
                <a:spcPts val="0"/>
              </a:spcAft>
              <a:buClr>
                <a:schemeClr val="dk1"/>
              </a:buClr>
              <a:buSzPts val="1200"/>
              <a:buNone/>
            </a:pPr>
            <a:r>
              <a:rPr lang="en-US"/>
              <a:t>Coalition Co-Director</a:t>
            </a:r>
            <a:endParaRPr/>
          </a:p>
        </p:txBody>
      </p:sp>
      <p:sp>
        <p:nvSpPr>
          <p:cNvPr id="900" name="Google Shape;900;p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901" name="Google Shape;901;p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t>‹#›</a:t>
            </a:fld>
            <a:endParaRPr/>
          </a:p>
        </p:txBody>
      </p:sp>
      <p:pic>
        <p:nvPicPr>
          <p:cNvPr id="902" name="Google Shape;902;p2"/>
          <p:cNvPicPr preferRelativeResize="0"/>
          <p:nvPr/>
        </p:nvPicPr>
        <p:blipFill rotWithShape="1">
          <a:blip r:embed="rId3">
            <a:alphaModFix/>
          </a:blip>
          <a:srcRect b="0" l="0" r="0" t="0"/>
          <a:stretch/>
        </p:blipFill>
        <p:spPr>
          <a:xfrm>
            <a:off x="5174413" y="3281790"/>
            <a:ext cx="1147538" cy="1147538"/>
          </a:xfrm>
          <a:prstGeom prst="rect">
            <a:avLst/>
          </a:prstGeom>
          <a:noFill/>
          <a:ln>
            <a:noFill/>
          </a:ln>
        </p:spPr>
      </p:pic>
      <p:pic>
        <p:nvPicPr>
          <p:cNvPr descr="A logo of a state with a map of mountains and trees&#10;&#10;AI-generated content may be incorrect." id="903" name="Google Shape;903;p2"/>
          <p:cNvPicPr preferRelativeResize="0"/>
          <p:nvPr/>
        </p:nvPicPr>
        <p:blipFill rotWithShape="1">
          <a:blip r:embed="rId4">
            <a:alphaModFix/>
          </a:blip>
          <a:srcRect b="0" l="0" r="0" t="0"/>
          <a:stretch/>
        </p:blipFill>
        <p:spPr>
          <a:xfrm>
            <a:off x="156525" y="3124900"/>
            <a:ext cx="1796710" cy="1304426"/>
          </a:xfrm>
          <a:prstGeom prst="rect">
            <a:avLst/>
          </a:prstGeom>
          <a:noFill/>
          <a:ln>
            <a:noFill/>
          </a:ln>
        </p:spPr>
      </p:pic>
      <p:pic>
        <p:nvPicPr>
          <p:cNvPr descr="A person in a blue shirt&#10;&#10;AI-generated content may be incorrect." id="904" name="Google Shape;904;p2"/>
          <p:cNvPicPr preferRelativeResize="0"/>
          <p:nvPr/>
        </p:nvPicPr>
        <p:blipFill rotWithShape="1">
          <a:blip r:embed="rId5">
            <a:alphaModFix/>
          </a:blip>
          <a:srcRect b="0" l="0" r="0" t="0"/>
          <a:stretch/>
        </p:blipFill>
        <p:spPr>
          <a:xfrm>
            <a:off x="920430" y="1077286"/>
            <a:ext cx="2343150" cy="1866900"/>
          </a:xfrm>
          <a:prstGeom prst="rect">
            <a:avLst/>
          </a:prstGeom>
          <a:noFill/>
          <a:ln>
            <a:noFill/>
          </a:ln>
        </p:spPr>
      </p:pic>
      <p:pic>
        <p:nvPicPr>
          <p:cNvPr descr="A picture containing person, outdoor, tree, blue&#10;&#10;Description automatically generated" id="905" name="Google Shape;905;p2"/>
          <p:cNvPicPr preferRelativeResize="0"/>
          <p:nvPr/>
        </p:nvPicPr>
        <p:blipFill rotWithShape="1">
          <a:blip r:embed="rId6">
            <a:alphaModFix/>
          </a:blip>
          <a:srcRect b="0" l="0" r="0" t="0"/>
          <a:stretch/>
        </p:blipFill>
        <p:spPr>
          <a:xfrm>
            <a:off x="5582873" y="1087292"/>
            <a:ext cx="2057400" cy="1857375"/>
          </a:xfrm>
          <a:prstGeom prst="rect">
            <a:avLst/>
          </a:prstGeom>
          <a:noFill/>
          <a:ln>
            <a:noFill/>
          </a:ln>
        </p:spPr>
      </p:pic>
      <p:sp>
        <p:nvSpPr>
          <p:cNvPr id="906" name="Google Shape;906;p2"/>
          <p:cNvSpPr txBox="1"/>
          <p:nvPr/>
        </p:nvSpPr>
        <p:spPr>
          <a:xfrm>
            <a:off x="240469" y="328124"/>
            <a:ext cx="8362465" cy="99417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Vermont and Maine Clean Communities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sp>
        <p:nvSpPr>
          <p:cNvPr id="912" name="Google Shape;912;g39ff65c7176_0_42"/>
          <p:cNvSpPr txBox="1"/>
          <p:nvPr>
            <p:ph type="title"/>
          </p:nvPr>
        </p:nvSpPr>
        <p:spPr>
          <a:xfrm>
            <a:off x="628650" y="683746"/>
            <a:ext cx="2838600" cy="12954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200"/>
              <a:buFont typeface="Arial"/>
              <a:buNone/>
            </a:pPr>
            <a:r>
              <a:rPr lang="en-US"/>
              <a:t>Jumpstart Funding</a:t>
            </a:r>
            <a:br>
              <a:rPr lang="en-US"/>
            </a:br>
            <a:br>
              <a:rPr lang="en-US"/>
            </a:br>
            <a:r>
              <a:rPr lang="en-US"/>
              <a:t>National Lab of the Rockies</a:t>
            </a:r>
            <a:endParaRPr/>
          </a:p>
        </p:txBody>
      </p:sp>
      <p:sp>
        <p:nvSpPr>
          <p:cNvPr id="913" name="Google Shape;913;g39ff65c7176_0_42"/>
          <p:cNvSpPr txBox="1"/>
          <p:nvPr>
            <p:ph idx="1" type="body"/>
          </p:nvPr>
        </p:nvSpPr>
        <p:spPr>
          <a:xfrm>
            <a:off x="628650" y="2153932"/>
            <a:ext cx="2896500" cy="2217900"/>
          </a:xfrm>
          <a:prstGeom prst="rect">
            <a:avLst/>
          </a:prstGeom>
          <a:noFill/>
          <a:ln>
            <a:noFill/>
          </a:ln>
        </p:spPr>
        <p:txBody>
          <a:bodyPr anchorCtr="0" anchor="t" bIns="0" lIns="0" spcFirstLastPara="1" rIns="0" wrap="square" tIns="0">
            <a:noAutofit/>
          </a:bodyPr>
          <a:lstStyle/>
          <a:p>
            <a:pPr indent="-285750" lvl="0" marL="285750" rtl="0" algn="l">
              <a:lnSpc>
                <a:spcPct val="100000"/>
              </a:lnSpc>
              <a:spcBef>
                <a:spcPts val="0"/>
              </a:spcBef>
              <a:spcAft>
                <a:spcPts val="0"/>
              </a:spcAft>
              <a:buClr>
                <a:schemeClr val="dk1"/>
              </a:buClr>
              <a:buSzPts val="1400"/>
              <a:buChar char="•"/>
            </a:pPr>
            <a:r>
              <a:rPr lang="en-US">
                <a:latin typeface="Arial"/>
                <a:ea typeface="Arial"/>
                <a:cs typeface="Arial"/>
                <a:sym typeface="Arial"/>
              </a:rPr>
              <a:t>Assess current and future demand for renewable diesel</a:t>
            </a:r>
            <a:endParaRPr/>
          </a:p>
          <a:p>
            <a:pPr indent="-285750" lvl="0" marL="285750" rtl="0" algn="l">
              <a:lnSpc>
                <a:spcPct val="100000"/>
              </a:lnSpc>
              <a:spcBef>
                <a:spcPts val="750"/>
              </a:spcBef>
              <a:spcAft>
                <a:spcPts val="0"/>
              </a:spcAft>
              <a:buClr>
                <a:schemeClr val="dk1"/>
              </a:buClr>
              <a:buSzPts val="1400"/>
              <a:buChar char="•"/>
            </a:pPr>
            <a:r>
              <a:rPr lang="en-US">
                <a:latin typeface="Arial"/>
                <a:ea typeface="Arial"/>
                <a:cs typeface="Arial"/>
                <a:sym typeface="Arial"/>
              </a:rPr>
              <a:t>Consider heavy-duty on- and off-road applications, including agriculture, the ski industry</a:t>
            </a:r>
            <a:endParaRPr/>
          </a:p>
          <a:p>
            <a:pPr indent="-285750" lvl="0" marL="285750" rtl="0" algn="l">
              <a:lnSpc>
                <a:spcPct val="100000"/>
              </a:lnSpc>
              <a:spcBef>
                <a:spcPts val="750"/>
              </a:spcBef>
              <a:spcAft>
                <a:spcPts val="0"/>
              </a:spcAft>
              <a:buClr>
                <a:schemeClr val="dk1"/>
              </a:buClr>
              <a:buSzPts val="1400"/>
              <a:buChar char="•"/>
            </a:pPr>
            <a:r>
              <a:rPr lang="en-US">
                <a:latin typeface="Arial"/>
                <a:ea typeface="Arial"/>
                <a:cs typeface="Arial"/>
                <a:sym typeface="Arial"/>
              </a:rPr>
              <a:t>Determine fueling needs, capacity, training needs and cost effectiveness to transition to renewable diesel </a:t>
            </a:r>
            <a:endParaRPr/>
          </a:p>
          <a:p>
            <a:pPr indent="0" lvl="0" marL="0" rtl="0" algn="l">
              <a:lnSpc>
                <a:spcPct val="100000"/>
              </a:lnSpc>
              <a:spcBef>
                <a:spcPts val="750"/>
              </a:spcBef>
              <a:spcAft>
                <a:spcPts val="0"/>
              </a:spcAft>
              <a:buClr>
                <a:schemeClr val="dk1"/>
              </a:buClr>
              <a:buSzPts val="1400"/>
              <a:buNone/>
            </a:pPr>
            <a:r>
              <a:t/>
            </a:r>
            <a:endParaRPr/>
          </a:p>
          <a:p>
            <a:pPr indent="0" lvl="0" marL="0" rtl="0" algn="l">
              <a:lnSpc>
                <a:spcPct val="100000"/>
              </a:lnSpc>
              <a:spcBef>
                <a:spcPts val="750"/>
              </a:spcBef>
              <a:spcAft>
                <a:spcPts val="0"/>
              </a:spcAft>
              <a:buClr>
                <a:schemeClr val="dk1"/>
              </a:buClr>
              <a:buSzPts val="1400"/>
              <a:buNone/>
            </a:pPr>
            <a:r>
              <a:t/>
            </a:r>
            <a:endParaRPr>
              <a:latin typeface="Arial"/>
              <a:ea typeface="Arial"/>
              <a:cs typeface="Arial"/>
              <a:sym typeface="Arial"/>
            </a:endParaRPr>
          </a:p>
        </p:txBody>
      </p:sp>
      <p:sp>
        <p:nvSpPr>
          <p:cNvPr id="914" name="Google Shape;914;g39ff65c7176_0_42"/>
          <p:cNvSpPr txBox="1"/>
          <p:nvPr>
            <p:ph idx="2" type="body"/>
          </p:nvPr>
        </p:nvSpPr>
        <p:spPr>
          <a:xfrm>
            <a:off x="5775825" y="1033698"/>
            <a:ext cx="2260500" cy="556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Connect Stakeholders</a:t>
            </a:r>
            <a:endParaRPr/>
          </a:p>
        </p:txBody>
      </p:sp>
      <p:pic>
        <p:nvPicPr>
          <p:cNvPr descr="A group of people with a black background&#10;&#10;Description automatically generated" id="915" name="Google Shape;915;g39ff65c7176_0_42"/>
          <p:cNvPicPr preferRelativeResize="0"/>
          <p:nvPr>
            <p:ph idx="4" type="pic"/>
          </p:nvPr>
        </p:nvPicPr>
        <p:blipFill rotWithShape="1">
          <a:blip r:embed="rId3">
            <a:alphaModFix/>
          </a:blip>
          <a:srcRect b="139" l="0" r="0" t="139"/>
          <a:stretch/>
        </p:blipFill>
        <p:spPr>
          <a:xfrm>
            <a:off x="4983263" y="883592"/>
            <a:ext cx="556426" cy="556426"/>
          </a:xfrm>
          <a:prstGeom prst="rect">
            <a:avLst/>
          </a:prstGeom>
          <a:noFill/>
          <a:ln>
            <a:noFill/>
          </a:ln>
        </p:spPr>
      </p:pic>
      <p:sp>
        <p:nvSpPr>
          <p:cNvPr id="916" name="Google Shape;916;g39ff65c7176_0_42"/>
          <p:cNvSpPr txBox="1"/>
          <p:nvPr>
            <p:ph idx="5" type="body"/>
          </p:nvPr>
        </p:nvSpPr>
        <p:spPr>
          <a:xfrm>
            <a:off x="5775826" y="2123568"/>
            <a:ext cx="2260500" cy="25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Market Development</a:t>
            </a:r>
            <a:endParaRPr/>
          </a:p>
        </p:txBody>
      </p:sp>
      <p:sp>
        <p:nvSpPr>
          <p:cNvPr id="917" name="Google Shape;917;g39ff65c7176_0_42"/>
          <p:cNvSpPr txBox="1"/>
          <p:nvPr>
            <p:ph idx="7" type="body"/>
          </p:nvPr>
        </p:nvSpPr>
        <p:spPr>
          <a:xfrm>
            <a:off x="5775826" y="3213434"/>
            <a:ext cx="2260500" cy="256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Fleet Solutions</a:t>
            </a:r>
            <a:endParaRPr/>
          </a:p>
        </p:txBody>
      </p:sp>
      <p:pic>
        <p:nvPicPr>
          <p:cNvPr descr="A black and white logo&#10;&#10;Description automatically generated" id="918" name="Google Shape;918;g39ff65c7176_0_42"/>
          <p:cNvPicPr preferRelativeResize="0"/>
          <p:nvPr>
            <p:ph idx="9" type="pic"/>
          </p:nvPr>
        </p:nvPicPr>
        <p:blipFill rotWithShape="1">
          <a:blip r:embed="rId4">
            <a:alphaModFix/>
          </a:blip>
          <a:srcRect b="0" l="0" r="0" t="0"/>
          <a:stretch/>
        </p:blipFill>
        <p:spPr>
          <a:xfrm>
            <a:off x="4983263" y="1973458"/>
            <a:ext cx="556426" cy="556426"/>
          </a:xfrm>
          <a:prstGeom prst="rect">
            <a:avLst/>
          </a:prstGeom>
          <a:noFill/>
          <a:ln>
            <a:noFill/>
          </a:ln>
        </p:spPr>
      </p:pic>
      <p:pic>
        <p:nvPicPr>
          <p:cNvPr descr="A black and white image of a plant growing out of dirt&#10;&#10;Description automatically generated" id="919" name="Google Shape;919;g39ff65c7176_0_42"/>
          <p:cNvPicPr preferRelativeResize="0"/>
          <p:nvPr>
            <p:ph idx="13" type="pic"/>
          </p:nvPr>
        </p:nvPicPr>
        <p:blipFill rotWithShape="1">
          <a:blip r:embed="rId5">
            <a:alphaModFix/>
          </a:blip>
          <a:srcRect b="139" l="0" r="0" t="139"/>
          <a:stretch/>
        </p:blipFill>
        <p:spPr>
          <a:xfrm>
            <a:off x="4983263" y="3063324"/>
            <a:ext cx="556426" cy="556426"/>
          </a:xfrm>
          <a:prstGeom prst="rect">
            <a:avLst/>
          </a:prstGeom>
          <a:noFill/>
          <a:ln>
            <a:noFill/>
          </a:ln>
        </p:spPr>
      </p:pic>
      <p:sp>
        <p:nvSpPr>
          <p:cNvPr id="920" name="Google Shape;920;g39ff65c7176_0_42"/>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921" name="Google Shape;921;g39ff65c7176_0_42"/>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g39ff65c7176_0_56"/>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2400"/>
              <a:t>Session Topics </a:t>
            </a:r>
            <a:endParaRPr/>
          </a:p>
        </p:txBody>
      </p:sp>
      <p:sp>
        <p:nvSpPr>
          <p:cNvPr id="927" name="Google Shape;927;g39ff65c7176_0_56"/>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Session topics and the agendas will remain flexible to respond to what fleets find the most beneficial</a:t>
            </a:r>
            <a:endParaRPr/>
          </a:p>
        </p:txBody>
      </p:sp>
      <p:pic>
        <p:nvPicPr>
          <p:cNvPr descr="A black and white image of a plant growing out of dirt&#10;&#10;Description automatically generated" id="928" name="Google Shape;928;g39ff65c7176_0_56"/>
          <p:cNvPicPr preferRelativeResize="0"/>
          <p:nvPr>
            <p:ph idx="6" type="pic"/>
          </p:nvPr>
        </p:nvPicPr>
        <p:blipFill rotWithShape="1">
          <a:blip r:embed="rId3">
            <a:alphaModFix/>
          </a:blip>
          <a:srcRect b="0" l="0" r="0" t="0"/>
          <a:stretch/>
        </p:blipFill>
        <p:spPr>
          <a:xfrm>
            <a:off x="2825379" y="2852588"/>
            <a:ext cx="556426" cy="556426"/>
          </a:xfrm>
          <a:prstGeom prst="rect">
            <a:avLst/>
          </a:prstGeom>
          <a:noFill/>
          <a:ln>
            <a:noFill/>
          </a:ln>
        </p:spPr>
      </p:pic>
      <p:sp>
        <p:nvSpPr>
          <p:cNvPr id="929" name="Google Shape;929;g39ff65c7176_0_56"/>
          <p:cNvSpPr txBox="1"/>
          <p:nvPr>
            <p:ph idx="13" type="body"/>
          </p:nvPr>
        </p:nvSpPr>
        <p:spPr>
          <a:xfrm>
            <a:off x="2427794" y="3698685"/>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Implementation</a:t>
            </a:r>
            <a:r>
              <a:rPr lang="en-US"/>
              <a:t> </a:t>
            </a:r>
            <a:endParaRPr/>
          </a:p>
        </p:txBody>
      </p:sp>
      <p:sp>
        <p:nvSpPr>
          <p:cNvPr id="930" name="Google Shape;930;g39ff65c7176_0_5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931" name="Google Shape;931;g39ff65c7176_0_5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US"/>
              <a:t>‹#›</a:t>
            </a:fld>
            <a:endParaRPr/>
          </a:p>
        </p:txBody>
      </p:sp>
      <p:sp>
        <p:nvSpPr>
          <p:cNvPr id="932" name="Google Shape;932;g39ff65c7176_0_56"/>
          <p:cNvSpPr txBox="1"/>
          <p:nvPr>
            <p:ph idx="14" type="body"/>
          </p:nvPr>
        </p:nvSpPr>
        <p:spPr>
          <a:xfrm>
            <a:off x="5365804" y="3828682"/>
            <a:ext cx="3108900" cy="423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Renewable Diesel Market Development in the Northeast</a:t>
            </a:r>
            <a:endParaRPr/>
          </a:p>
        </p:txBody>
      </p:sp>
      <p:sp>
        <p:nvSpPr>
          <p:cNvPr id="933" name="Google Shape;933;g39ff65c7176_0_56"/>
          <p:cNvSpPr/>
          <p:nvPr/>
        </p:nvSpPr>
        <p:spPr>
          <a:xfrm>
            <a:off x="4417411" y="3698685"/>
            <a:ext cx="793200" cy="768900"/>
          </a:xfrm>
          <a:prstGeom prst="ellipse">
            <a:avLst/>
          </a:prstGeom>
          <a:solidFill>
            <a:schemeClr val="lt1"/>
          </a:solidFill>
          <a:ln cap="flat" cmpd="sng" w="19050">
            <a:solidFill>
              <a:srgbClr val="2C501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Logo&#10;&#10;Description automatically generated" id="934" name="Google Shape;934;g39ff65c7176_0_56"/>
          <p:cNvPicPr preferRelativeResize="0"/>
          <p:nvPr/>
        </p:nvPicPr>
        <p:blipFill rotWithShape="1">
          <a:blip r:embed="rId4">
            <a:alphaModFix/>
          </a:blip>
          <a:srcRect b="0" l="0" r="0" t="0"/>
          <a:stretch/>
        </p:blipFill>
        <p:spPr>
          <a:xfrm>
            <a:off x="4572681" y="3828682"/>
            <a:ext cx="482582" cy="507981"/>
          </a:xfrm>
          <a:prstGeom prst="rect">
            <a:avLst/>
          </a:prstGeom>
          <a:noFill/>
          <a:ln>
            <a:noFill/>
          </a:ln>
        </p:spPr>
      </p:pic>
      <p:sp>
        <p:nvSpPr>
          <p:cNvPr id="935" name="Google Shape;935;g39ff65c7176_0_56"/>
          <p:cNvSpPr/>
          <p:nvPr/>
        </p:nvSpPr>
        <p:spPr>
          <a:xfrm>
            <a:off x="2282250" y="692900"/>
            <a:ext cx="1659300" cy="1698000"/>
          </a:xfrm>
          <a:prstGeom prst="rect">
            <a:avLst/>
          </a:prstGeom>
          <a:solidFill>
            <a:srgbClr val="8DC63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accent1"/>
              </a:solidFill>
              <a:highlight>
                <a:schemeClr val="accent1"/>
              </a:highlight>
              <a:latin typeface="Arial"/>
              <a:ea typeface="Arial"/>
              <a:cs typeface="Arial"/>
              <a:sym typeface="Arial"/>
            </a:endParaRPr>
          </a:p>
        </p:txBody>
      </p:sp>
      <p:sp>
        <p:nvSpPr>
          <p:cNvPr id="936" name="Google Shape;936;g39ff65c7176_0_56"/>
          <p:cNvSpPr/>
          <p:nvPr/>
        </p:nvSpPr>
        <p:spPr>
          <a:xfrm>
            <a:off x="400650" y="692900"/>
            <a:ext cx="1659300" cy="1698000"/>
          </a:xfrm>
          <a:prstGeom prst="rect">
            <a:avLst/>
          </a:prstGeom>
          <a:solidFill>
            <a:srgbClr val="8DC63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7" name="Google Shape;937;g39ff65c7176_0_56"/>
          <p:cNvSpPr/>
          <p:nvPr/>
        </p:nvSpPr>
        <p:spPr>
          <a:xfrm>
            <a:off x="866725" y="877238"/>
            <a:ext cx="793200" cy="768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38" name="Google Shape;938;g39ff65c7176_0_56"/>
          <p:cNvSpPr txBox="1"/>
          <p:nvPr>
            <p:ph idx="7" type="body"/>
          </p:nvPr>
        </p:nvSpPr>
        <p:spPr>
          <a:xfrm>
            <a:off x="579186" y="175902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Renewable</a:t>
            </a:r>
            <a:r>
              <a:rPr lang="en-US"/>
              <a:t> </a:t>
            </a:r>
            <a:r>
              <a:rPr b="1" lang="en-US"/>
              <a:t>Diesel</a:t>
            </a:r>
            <a:r>
              <a:rPr lang="en-US"/>
              <a:t> </a:t>
            </a:r>
            <a:r>
              <a:rPr b="1" lang="en-US"/>
              <a:t>Introduction</a:t>
            </a:r>
            <a:endParaRPr/>
          </a:p>
        </p:txBody>
      </p:sp>
      <p:sp>
        <p:nvSpPr>
          <p:cNvPr id="939" name="Google Shape;939;g39ff65c7176_0_56"/>
          <p:cNvSpPr/>
          <p:nvPr/>
        </p:nvSpPr>
        <p:spPr>
          <a:xfrm>
            <a:off x="2735050" y="826463"/>
            <a:ext cx="793200" cy="768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0" name="Google Shape;940;g39ff65c7176_0_56"/>
          <p:cNvSpPr txBox="1"/>
          <p:nvPr>
            <p:ph idx="8" type="body"/>
          </p:nvPr>
        </p:nvSpPr>
        <p:spPr>
          <a:xfrm>
            <a:off x="2447494" y="175902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Logistics</a:t>
            </a:r>
            <a:endParaRPr/>
          </a:p>
        </p:txBody>
      </p:sp>
      <p:pic>
        <p:nvPicPr>
          <p:cNvPr descr="A group of people with a black background&#10;&#10;Description automatically generated" id="941" name="Google Shape;941;g39ff65c7176_0_56"/>
          <p:cNvPicPr preferRelativeResize="0"/>
          <p:nvPr>
            <p:ph idx="3" type="pic"/>
          </p:nvPr>
        </p:nvPicPr>
        <p:blipFill rotWithShape="1">
          <a:blip r:embed="rId5">
            <a:alphaModFix/>
          </a:blip>
          <a:srcRect b="0" l="139" r="139" t="0"/>
          <a:stretch/>
        </p:blipFill>
        <p:spPr>
          <a:xfrm>
            <a:off x="985120" y="983684"/>
            <a:ext cx="556426" cy="556426"/>
          </a:xfrm>
          <a:prstGeom prst="rect">
            <a:avLst/>
          </a:prstGeom>
          <a:noFill/>
          <a:ln>
            <a:noFill/>
          </a:ln>
        </p:spPr>
      </p:pic>
      <p:pic>
        <p:nvPicPr>
          <p:cNvPr descr="A black and white logo&#10;&#10;Description automatically generated" id="942" name="Google Shape;942;g39ff65c7176_0_56"/>
          <p:cNvPicPr preferRelativeResize="0"/>
          <p:nvPr>
            <p:ph idx="4" type="pic"/>
          </p:nvPr>
        </p:nvPicPr>
        <p:blipFill rotWithShape="1">
          <a:blip r:embed="rId6">
            <a:alphaModFix/>
          </a:blip>
          <a:srcRect b="0" l="139" r="139" t="0"/>
          <a:stretch/>
        </p:blipFill>
        <p:spPr>
          <a:xfrm>
            <a:off x="2845079" y="932697"/>
            <a:ext cx="556426" cy="556426"/>
          </a:xfrm>
          <a:prstGeom prst="rect">
            <a:avLst/>
          </a:prstGeom>
          <a:noFill/>
          <a:ln>
            <a:noFill/>
          </a:ln>
        </p:spPr>
      </p:pic>
      <p:sp>
        <p:nvSpPr>
          <p:cNvPr id="943" name="Google Shape;943;g39ff65c7176_0_56"/>
          <p:cNvSpPr/>
          <p:nvPr/>
        </p:nvSpPr>
        <p:spPr>
          <a:xfrm>
            <a:off x="400650" y="2554275"/>
            <a:ext cx="1659300" cy="1698000"/>
          </a:xfrm>
          <a:prstGeom prst="rect">
            <a:avLst/>
          </a:prstGeom>
          <a:solidFill>
            <a:srgbClr val="8DC63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4" name="Google Shape;944;g39ff65c7176_0_56"/>
          <p:cNvSpPr txBox="1"/>
          <p:nvPr>
            <p:ph idx="9" type="body"/>
          </p:nvPr>
        </p:nvSpPr>
        <p:spPr>
          <a:xfrm>
            <a:off x="579223" y="3698685"/>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Policy</a:t>
            </a:r>
            <a:endParaRPr/>
          </a:p>
        </p:txBody>
      </p:sp>
      <p:sp>
        <p:nvSpPr>
          <p:cNvPr id="945" name="Google Shape;945;g39ff65c7176_0_56"/>
          <p:cNvSpPr/>
          <p:nvPr/>
        </p:nvSpPr>
        <p:spPr>
          <a:xfrm>
            <a:off x="866724" y="2729350"/>
            <a:ext cx="793200" cy="79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black car with its front facing the camera&#10;&#10;Description automatically generated" id="946" name="Google Shape;946;g39ff65c7176_0_56"/>
          <p:cNvPicPr preferRelativeResize="0"/>
          <p:nvPr>
            <p:ph idx="5" type="pic"/>
          </p:nvPr>
        </p:nvPicPr>
        <p:blipFill rotWithShape="1">
          <a:blip r:embed="rId7">
            <a:alphaModFix/>
          </a:blip>
          <a:srcRect b="0" l="0" r="0" t="0"/>
          <a:stretch/>
        </p:blipFill>
        <p:spPr>
          <a:xfrm>
            <a:off x="985108" y="2852601"/>
            <a:ext cx="556426" cy="55642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g38691aa2693_0_162"/>
          <p:cNvSpPr txBox="1"/>
          <p:nvPr>
            <p:ph type="title"/>
          </p:nvPr>
        </p:nvSpPr>
        <p:spPr>
          <a:xfrm>
            <a:off x="5210534" y="932693"/>
            <a:ext cx="3226800" cy="6585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2400"/>
              <a:t>Session Topics </a:t>
            </a:r>
            <a:endParaRPr/>
          </a:p>
        </p:txBody>
      </p:sp>
      <p:sp>
        <p:nvSpPr>
          <p:cNvPr id="952" name="Google Shape;952;g38691aa2693_0_162"/>
          <p:cNvSpPr txBox="1"/>
          <p:nvPr>
            <p:ph idx="1" type="body"/>
          </p:nvPr>
        </p:nvSpPr>
        <p:spPr>
          <a:xfrm>
            <a:off x="5210535" y="1756203"/>
            <a:ext cx="3226800" cy="1110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Session topics and the agendas will remain flexible to respond to what fleets find the most beneficial</a:t>
            </a:r>
            <a:endParaRPr/>
          </a:p>
        </p:txBody>
      </p:sp>
      <p:sp>
        <p:nvSpPr>
          <p:cNvPr id="953" name="Google Shape;953;g38691aa2693_0_162"/>
          <p:cNvSpPr txBox="1"/>
          <p:nvPr>
            <p:ph idx="9" type="body"/>
          </p:nvPr>
        </p:nvSpPr>
        <p:spPr>
          <a:xfrm>
            <a:off x="579223" y="3698685"/>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Policy</a:t>
            </a:r>
            <a:endParaRPr/>
          </a:p>
        </p:txBody>
      </p:sp>
      <p:sp>
        <p:nvSpPr>
          <p:cNvPr id="954" name="Google Shape;954;g38691aa2693_0_162"/>
          <p:cNvSpPr txBox="1"/>
          <p:nvPr>
            <p:ph idx="13" type="body"/>
          </p:nvPr>
        </p:nvSpPr>
        <p:spPr>
          <a:xfrm>
            <a:off x="2447506" y="3698685"/>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Implementation</a:t>
            </a:r>
            <a:r>
              <a:rPr lang="en-US"/>
              <a:t> </a:t>
            </a:r>
            <a:endParaRPr/>
          </a:p>
        </p:txBody>
      </p:sp>
      <p:sp>
        <p:nvSpPr>
          <p:cNvPr id="955" name="Google Shape;955;g38691aa2693_0_162"/>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956" name="Google Shape;956;g38691aa2693_0_162"/>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t>‹#›</a:t>
            </a:fld>
            <a:endParaRPr/>
          </a:p>
        </p:txBody>
      </p:sp>
      <p:sp>
        <p:nvSpPr>
          <p:cNvPr id="957" name="Google Shape;957;g38691aa2693_0_162"/>
          <p:cNvSpPr/>
          <p:nvPr/>
        </p:nvSpPr>
        <p:spPr>
          <a:xfrm>
            <a:off x="833661" y="2729350"/>
            <a:ext cx="793200" cy="79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8" name="Google Shape;958;g38691aa2693_0_162"/>
          <p:cNvSpPr txBox="1"/>
          <p:nvPr>
            <p:ph idx="14" type="body"/>
          </p:nvPr>
        </p:nvSpPr>
        <p:spPr>
          <a:xfrm>
            <a:off x="5365804" y="3828682"/>
            <a:ext cx="3108900" cy="423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Renewable Diesel Market Development in the Northeast</a:t>
            </a:r>
            <a:endParaRPr/>
          </a:p>
        </p:txBody>
      </p:sp>
      <p:sp>
        <p:nvSpPr>
          <p:cNvPr id="959" name="Google Shape;959;g38691aa2693_0_162"/>
          <p:cNvSpPr/>
          <p:nvPr/>
        </p:nvSpPr>
        <p:spPr>
          <a:xfrm>
            <a:off x="4417411" y="3698685"/>
            <a:ext cx="793200" cy="768900"/>
          </a:xfrm>
          <a:prstGeom prst="ellipse">
            <a:avLst/>
          </a:prstGeom>
          <a:solidFill>
            <a:schemeClr val="lt1"/>
          </a:solidFill>
          <a:ln cap="flat" cmpd="sng" w="19050">
            <a:solidFill>
              <a:srgbClr val="2C501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Logo&#10;&#10;Description automatically generated" id="960" name="Google Shape;960;g38691aa2693_0_162"/>
          <p:cNvPicPr preferRelativeResize="0"/>
          <p:nvPr/>
        </p:nvPicPr>
        <p:blipFill rotWithShape="1">
          <a:blip r:embed="rId3">
            <a:alphaModFix/>
          </a:blip>
          <a:srcRect b="0" l="0" r="0" t="0"/>
          <a:stretch/>
        </p:blipFill>
        <p:spPr>
          <a:xfrm>
            <a:off x="4572681" y="3828682"/>
            <a:ext cx="482582" cy="507981"/>
          </a:xfrm>
          <a:prstGeom prst="rect">
            <a:avLst/>
          </a:prstGeom>
          <a:noFill/>
          <a:ln>
            <a:noFill/>
          </a:ln>
        </p:spPr>
      </p:pic>
      <p:pic>
        <p:nvPicPr>
          <p:cNvPr descr="A group of people with a black background&#10;&#10;Description automatically generated" id="961" name="Google Shape;961;g38691aa2693_0_162"/>
          <p:cNvPicPr preferRelativeResize="0"/>
          <p:nvPr>
            <p:ph idx="3" type="pic"/>
          </p:nvPr>
        </p:nvPicPr>
        <p:blipFill rotWithShape="1">
          <a:blip r:embed="rId4">
            <a:alphaModFix/>
          </a:blip>
          <a:srcRect b="0" l="140" r="140" t="0"/>
          <a:stretch/>
        </p:blipFill>
        <p:spPr>
          <a:xfrm>
            <a:off x="952058" y="932697"/>
            <a:ext cx="556426" cy="556426"/>
          </a:xfrm>
          <a:prstGeom prst="rect">
            <a:avLst/>
          </a:prstGeom>
          <a:noFill/>
          <a:ln>
            <a:noFill/>
          </a:ln>
        </p:spPr>
      </p:pic>
      <p:sp>
        <p:nvSpPr>
          <p:cNvPr id="962" name="Google Shape;962;g38691aa2693_0_162"/>
          <p:cNvSpPr txBox="1"/>
          <p:nvPr>
            <p:ph idx="7" type="body"/>
          </p:nvPr>
        </p:nvSpPr>
        <p:spPr>
          <a:xfrm>
            <a:off x="579186" y="175902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Renewable</a:t>
            </a:r>
            <a:r>
              <a:rPr lang="en-US"/>
              <a:t> </a:t>
            </a:r>
            <a:r>
              <a:rPr b="1" lang="en-US"/>
              <a:t>Diesel</a:t>
            </a:r>
            <a:r>
              <a:rPr lang="en-US"/>
              <a:t> </a:t>
            </a:r>
            <a:r>
              <a:rPr b="1" lang="en-US"/>
              <a:t>Introduction</a:t>
            </a:r>
            <a:endParaRPr/>
          </a:p>
        </p:txBody>
      </p:sp>
      <p:pic>
        <p:nvPicPr>
          <p:cNvPr descr="A black and white logo&#10;&#10;Description automatically generated" id="963" name="Google Shape;963;g38691aa2693_0_162"/>
          <p:cNvPicPr preferRelativeResize="0"/>
          <p:nvPr>
            <p:ph idx="4" type="pic"/>
          </p:nvPr>
        </p:nvPicPr>
        <p:blipFill rotWithShape="1">
          <a:blip r:embed="rId5">
            <a:alphaModFix/>
          </a:blip>
          <a:srcRect b="0" l="140" r="140" t="0"/>
          <a:stretch/>
        </p:blipFill>
        <p:spPr>
          <a:xfrm>
            <a:off x="2845079" y="932697"/>
            <a:ext cx="556426" cy="556426"/>
          </a:xfrm>
          <a:prstGeom prst="rect">
            <a:avLst/>
          </a:prstGeom>
          <a:noFill/>
          <a:ln>
            <a:noFill/>
          </a:ln>
        </p:spPr>
      </p:pic>
      <p:sp>
        <p:nvSpPr>
          <p:cNvPr id="964" name="Google Shape;964;g38691aa2693_0_162"/>
          <p:cNvSpPr txBox="1"/>
          <p:nvPr>
            <p:ph idx="8" type="body"/>
          </p:nvPr>
        </p:nvSpPr>
        <p:spPr>
          <a:xfrm>
            <a:off x="2447494" y="175902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Logistics</a:t>
            </a:r>
            <a:endParaRPr/>
          </a:p>
        </p:txBody>
      </p:sp>
      <p:pic>
        <p:nvPicPr>
          <p:cNvPr descr="A black car with its front facing the camera&#10;&#10;Description automatically generated" id="965" name="Google Shape;965;g38691aa2693_0_162"/>
          <p:cNvPicPr preferRelativeResize="0"/>
          <p:nvPr>
            <p:ph idx="5" type="pic"/>
          </p:nvPr>
        </p:nvPicPr>
        <p:blipFill rotWithShape="1">
          <a:blip r:embed="rId6">
            <a:alphaModFix/>
          </a:blip>
          <a:srcRect b="0" l="0" r="0" t="0"/>
          <a:stretch/>
        </p:blipFill>
        <p:spPr>
          <a:xfrm>
            <a:off x="952045" y="2849989"/>
            <a:ext cx="556426" cy="556426"/>
          </a:xfrm>
          <a:prstGeom prst="rect">
            <a:avLst/>
          </a:prstGeom>
          <a:noFill/>
          <a:ln>
            <a:noFill/>
          </a:ln>
        </p:spPr>
      </p:pic>
      <p:sp>
        <p:nvSpPr>
          <p:cNvPr id="966" name="Google Shape;966;g38691aa2693_0_162"/>
          <p:cNvSpPr/>
          <p:nvPr/>
        </p:nvSpPr>
        <p:spPr>
          <a:xfrm>
            <a:off x="2286650" y="2554250"/>
            <a:ext cx="1659300" cy="1698000"/>
          </a:xfrm>
          <a:prstGeom prst="rect">
            <a:avLst/>
          </a:prstGeom>
          <a:solidFill>
            <a:srgbClr val="8DC63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7" name="Google Shape;967;g38691aa2693_0_162"/>
          <p:cNvSpPr/>
          <p:nvPr/>
        </p:nvSpPr>
        <p:spPr>
          <a:xfrm>
            <a:off x="2735049" y="2743200"/>
            <a:ext cx="793200" cy="79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A black and white image of a plant growing out of dirt&#10;&#10;Description automatically generated" id="968" name="Google Shape;968;g38691aa2693_0_162"/>
          <p:cNvPicPr preferRelativeResize="0"/>
          <p:nvPr>
            <p:ph idx="6" type="pic"/>
          </p:nvPr>
        </p:nvPicPr>
        <p:blipFill rotWithShape="1">
          <a:blip r:embed="rId7">
            <a:alphaModFix/>
          </a:blip>
          <a:srcRect b="0" l="0" r="0" t="0"/>
          <a:stretch/>
        </p:blipFill>
        <p:spPr>
          <a:xfrm>
            <a:off x="2853442" y="2863826"/>
            <a:ext cx="556426" cy="556426"/>
          </a:xfrm>
          <a:prstGeom prst="rect">
            <a:avLst/>
          </a:prstGeom>
          <a:noFill/>
          <a:ln>
            <a:noFill/>
          </a:ln>
        </p:spPr>
      </p:pic>
      <p:sp>
        <p:nvSpPr>
          <p:cNvPr id="969" name="Google Shape;969;g38691aa2693_0_162"/>
          <p:cNvSpPr txBox="1"/>
          <p:nvPr>
            <p:ph idx="8" type="body"/>
          </p:nvPr>
        </p:nvSpPr>
        <p:spPr>
          <a:xfrm>
            <a:off x="2498306" y="369867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Implementation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sp>
        <p:nvSpPr>
          <p:cNvPr id="975" name="Google Shape;975;g3bcf8fbed91_0_54"/>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976" name="Google Shape;976;g3bcf8fbed91_0_54"/>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US"/>
              <a:t>‹#›</a:t>
            </a:fld>
            <a:endParaRPr/>
          </a:p>
        </p:txBody>
      </p:sp>
      <p:sp>
        <p:nvSpPr>
          <p:cNvPr id="977" name="Google Shape;977;g3bcf8fbed91_0_54"/>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978" name="Google Shape;978;g3bcf8fbed91_0_54"/>
          <p:cNvSpPr txBox="1"/>
          <p:nvPr/>
        </p:nvSpPr>
        <p:spPr>
          <a:xfrm>
            <a:off x="462775" y="2213350"/>
            <a:ext cx="6859200" cy="2396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US" sz="1500">
                <a:solidFill>
                  <a:schemeClr val="dk1"/>
                </a:solidFill>
              </a:rPr>
              <a:t>The transition represents an estimated </a:t>
            </a:r>
            <a:r>
              <a:rPr b="1" lang="en-US" sz="1500">
                <a:solidFill>
                  <a:schemeClr val="dk1"/>
                </a:solidFill>
              </a:rPr>
              <a:t>16 million gallons</a:t>
            </a:r>
            <a:r>
              <a:rPr lang="en-US" sz="1500">
                <a:solidFill>
                  <a:schemeClr val="dk1"/>
                </a:solidFill>
              </a:rPr>
              <a:t> of renewable diesel supplied to NYC fleet operations.​</a:t>
            </a:r>
            <a:endParaRPr sz="1500">
              <a:solidFill>
                <a:schemeClr val="dk1"/>
              </a:solidFill>
            </a:endParaRPr>
          </a:p>
          <a:p>
            <a:pPr indent="0" lvl="0" marL="0" marR="0" rtl="0" algn="l">
              <a:lnSpc>
                <a:spcPct val="100000"/>
              </a:lnSpc>
              <a:spcBef>
                <a:spcPts val="0"/>
              </a:spcBef>
              <a:spcAft>
                <a:spcPts val="0"/>
              </a:spcAft>
              <a:buNone/>
            </a:pPr>
            <a:r>
              <a:t/>
            </a:r>
            <a:endParaRPr sz="1500">
              <a:solidFill>
                <a:schemeClr val="dk1"/>
              </a:solidFill>
            </a:endParaRPr>
          </a:p>
          <a:p>
            <a:pPr indent="-304800" lvl="0" marL="457200" marR="0" rtl="0" algn="l">
              <a:lnSpc>
                <a:spcPct val="100000"/>
              </a:lnSpc>
              <a:spcBef>
                <a:spcPts val="0"/>
              </a:spcBef>
              <a:spcAft>
                <a:spcPts val="0"/>
              </a:spcAft>
              <a:buClr>
                <a:schemeClr val="dk1"/>
              </a:buClr>
              <a:buSzPts val="1200"/>
              <a:buChar char="●"/>
            </a:pPr>
            <a:r>
              <a:rPr lang="en-US" sz="1500">
                <a:solidFill>
                  <a:schemeClr val="dk1"/>
                </a:solidFill>
              </a:rPr>
              <a:t>October 2024 - First large-scale implementation of RD on the East Coast​ 12,500 heavy-duty on and off-road vehicles are running on RD​</a:t>
            </a:r>
            <a:br>
              <a:rPr lang="en-US" sz="1500">
                <a:solidFill>
                  <a:schemeClr val="dk1"/>
                </a:solidFill>
              </a:rPr>
            </a:br>
            <a:endParaRPr sz="1500">
              <a:solidFill>
                <a:schemeClr val="dk1"/>
              </a:solidFill>
            </a:endParaRPr>
          </a:p>
          <a:p>
            <a:pPr indent="-304800" lvl="0" marL="457200" marR="0" rtl="0" algn="l">
              <a:lnSpc>
                <a:spcPct val="100000"/>
              </a:lnSpc>
              <a:spcBef>
                <a:spcPts val="0"/>
              </a:spcBef>
              <a:spcAft>
                <a:spcPts val="0"/>
              </a:spcAft>
              <a:buClr>
                <a:schemeClr val="dk1"/>
              </a:buClr>
              <a:buSzPts val="1200"/>
              <a:buChar char="●"/>
            </a:pPr>
            <a:r>
              <a:rPr lang="en-US" sz="1500">
                <a:solidFill>
                  <a:schemeClr val="dk1"/>
                </a:solidFill>
              </a:rPr>
              <a:t>"Transition will prevent 162 million pounds of CO2 emissions every year"​</a:t>
            </a:r>
            <a:br>
              <a:rPr lang="en-US" sz="1500">
                <a:solidFill>
                  <a:schemeClr val="dk1"/>
                </a:solidFill>
              </a:rPr>
            </a:br>
            <a:endParaRPr sz="1500">
              <a:solidFill>
                <a:schemeClr val="dk1"/>
              </a:solidFill>
            </a:endParaRPr>
          </a:p>
          <a:p>
            <a:pPr indent="-304800" lvl="0" marL="457200" marR="0" rtl="0" algn="l">
              <a:lnSpc>
                <a:spcPct val="100000"/>
              </a:lnSpc>
              <a:spcBef>
                <a:spcPts val="0"/>
              </a:spcBef>
              <a:spcAft>
                <a:spcPts val="0"/>
              </a:spcAft>
              <a:buClr>
                <a:schemeClr val="dk1"/>
              </a:buClr>
              <a:buSzPts val="1200"/>
              <a:buChar char="●"/>
            </a:pPr>
            <a:r>
              <a:rPr lang="en-US" sz="1500">
                <a:solidFill>
                  <a:schemeClr val="dk1"/>
                </a:solidFill>
              </a:rPr>
              <a:t>Fuel is supplied by Sprague and Approved Oil</a:t>
            </a:r>
            <a:endParaRPr sz="1500">
              <a:solidFill>
                <a:schemeClr val="dk1"/>
              </a:solidFill>
            </a:endParaRPr>
          </a:p>
        </p:txBody>
      </p:sp>
      <p:pic>
        <p:nvPicPr>
          <p:cNvPr descr="A close-up of a sign&#10;&#10;AI-generated content may be incorrect." id="979" name="Google Shape;979;g3bcf8fbed91_0_54"/>
          <p:cNvPicPr preferRelativeResize="0"/>
          <p:nvPr/>
        </p:nvPicPr>
        <p:blipFill>
          <a:blip r:embed="rId3">
            <a:alphaModFix/>
          </a:blip>
          <a:stretch>
            <a:fillRect/>
          </a:stretch>
        </p:blipFill>
        <p:spPr>
          <a:xfrm>
            <a:off x="305600" y="654288"/>
            <a:ext cx="7586570" cy="1217012"/>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g3bcf8fbed91_0_2213"/>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986" name="Google Shape;986;g3bcf8fbed91_0_2213"/>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987" name="Google Shape;987;g3bcf8fbed91_0_2213"/>
          <p:cNvSpPr/>
          <p:nvPr>
            <p:ph idx="2" type="pic"/>
          </p:nvPr>
        </p:nvSpPr>
        <p:spPr>
          <a:xfrm>
            <a:off x="-9875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988" name="Google Shape;988;g3bcf8fbed91_0_2213"/>
          <p:cNvSpPr txBox="1"/>
          <p:nvPr>
            <p:ph type="title"/>
          </p:nvPr>
        </p:nvSpPr>
        <p:spPr>
          <a:xfrm>
            <a:off x="7733350" y="4387950"/>
            <a:ext cx="1211400" cy="579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600"/>
              <a:t>Session 1</a:t>
            </a:r>
            <a:endParaRPr sz="1600"/>
          </a:p>
          <a:p>
            <a:pPr indent="0" lvl="0" marL="0" rtl="0" algn="l">
              <a:lnSpc>
                <a:spcPct val="90000"/>
              </a:lnSpc>
              <a:spcBef>
                <a:spcPts val="0"/>
              </a:spcBef>
              <a:spcAft>
                <a:spcPts val="0"/>
              </a:spcAft>
              <a:buClr>
                <a:schemeClr val="dk1"/>
              </a:buClr>
              <a:buSzPts val="2400"/>
              <a:buFont typeface="Arial"/>
              <a:buNone/>
            </a:pPr>
            <a:r>
              <a:rPr b="0" lang="en-US" sz="1600"/>
              <a:t>RD Intro</a:t>
            </a:r>
            <a:endParaRPr b="0" sz="1600"/>
          </a:p>
        </p:txBody>
      </p:sp>
      <p:sp>
        <p:nvSpPr>
          <p:cNvPr id="989" name="Google Shape;989;g3bcf8fbed91_0_2213"/>
          <p:cNvSpPr txBox="1"/>
          <p:nvPr>
            <p:ph type="title"/>
          </p:nvPr>
        </p:nvSpPr>
        <p:spPr>
          <a:xfrm>
            <a:off x="415000" y="564675"/>
            <a:ext cx="5750700" cy="7332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Clr>
                <a:schemeClr val="dk1"/>
              </a:buClr>
              <a:buSzPts val="2400"/>
              <a:buFont typeface="Arial"/>
              <a:buNone/>
            </a:pPr>
            <a:r>
              <a:rPr lang="en-US"/>
              <a:t>Matt Leuck</a:t>
            </a:r>
            <a:br>
              <a:rPr lang="en-US"/>
            </a:br>
            <a:r>
              <a:rPr lang="en-US"/>
              <a:t>Technical Manager, RD</a:t>
            </a:r>
            <a:endParaRPr/>
          </a:p>
        </p:txBody>
      </p:sp>
      <p:sp>
        <p:nvSpPr>
          <p:cNvPr id="990" name="Google Shape;990;g3bcf8fbed91_0_2213"/>
          <p:cNvSpPr txBox="1"/>
          <p:nvPr/>
        </p:nvSpPr>
        <p:spPr>
          <a:xfrm>
            <a:off x="629525" y="1579650"/>
            <a:ext cx="7182600" cy="2401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US" sz="1500"/>
              <a:t>NESTE joins the first working group to give a comprehensive introduction to RD</a:t>
            </a:r>
            <a:endParaRPr sz="1500"/>
          </a:p>
          <a:p>
            <a:pPr indent="0" lvl="0" marL="0" marR="0" rtl="0" algn="l">
              <a:lnSpc>
                <a:spcPct val="100000"/>
              </a:lnSpc>
              <a:spcBef>
                <a:spcPts val="0"/>
              </a:spcBef>
              <a:spcAft>
                <a:spcPts val="0"/>
              </a:spcAft>
              <a:buNone/>
            </a:pPr>
            <a:r>
              <a:t/>
            </a:r>
            <a:endParaRPr b="0" i="0" sz="1500" u="none" cap="none" strike="noStrike">
              <a:solidFill>
                <a:srgbClr val="000000"/>
              </a:solidFill>
              <a:latin typeface="Arial"/>
              <a:ea typeface="Arial"/>
              <a:cs typeface="Arial"/>
              <a:sym typeface="Arial"/>
            </a:endParaRPr>
          </a:p>
          <a:p>
            <a:pPr indent="-292100" lvl="0" marL="285750" marR="0" rtl="0" algn="l">
              <a:lnSpc>
                <a:spcPct val="100000"/>
              </a:lnSpc>
              <a:spcBef>
                <a:spcPts val="0"/>
              </a:spcBef>
              <a:spcAft>
                <a:spcPts val="0"/>
              </a:spcAft>
              <a:buClr>
                <a:srgbClr val="000000"/>
              </a:buClr>
              <a:buSzPts val="1500"/>
              <a:buFont typeface="Arial"/>
              <a:buChar char="•"/>
            </a:pPr>
            <a:r>
              <a:rPr lang="en-US" sz="1500"/>
              <a:t>Renewable diesel as a drop in fuel. Meeting same ASTM specs at diesel</a:t>
            </a:r>
            <a:endParaRPr sz="1500"/>
          </a:p>
          <a:p>
            <a:pPr indent="0" lvl="0" marL="914400" marR="0" rtl="0" algn="l">
              <a:lnSpc>
                <a:spcPct val="100000"/>
              </a:lnSpc>
              <a:spcBef>
                <a:spcPts val="0"/>
              </a:spcBef>
              <a:spcAft>
                <a:spcPts val="0"/>
              </a:spcAft>
              <a:buNone/>
            </a:pPr>
            <a:r>
              <a:t/>
            </a:r>
            <a:endParaRPr sz="1500"/>
          </a:p>
          <a:p>
            <a:pPr indent="-292100" lvl="0" marL="285750" marR="0" rtl="0" algn="l">
              <a:lnSpc>
                <a:spcPct val="100000"/>
              </a:lnSpc>
              <a:spcBef>
                <a:spcPts val="0"/>
              </a:spcBef>
              <a:spcAft>
                <a:spcPts val="0"/>
              </a:spcAft>
              <a:buSzPts val="1500"/>
              <a:buChar char="•"/>
            </a:pPr>
            <a:r>
              <a:rPr lang="en-US" sz="1500"/>
              <a:t>Sourcing, feedstocks, production and distribution</a:t>
            </a:r>
            <a:endParaRPr sz="1500"/>
          </a:p>
          <a:p>
            <a:pPr indent="0" lvl="0" marL="0" marR="0" rtl="0" algn="l">
              <a:lnSpc>
                <a:spcPct val="100000"/>
              </a:lnSpc>
              <a:spcBef>
                <a:spcPts val="0"/>
              </a:spcBef>
              <a:spcAft>
                <a:spcPts val="0"/>
              </a:spcAft>
              <a:buNone/>
            </a:pPr>
            <a:r>
              <a:t/>
            </a:r>
            <a:endParaRPr sz="1500"/>
          </a:p>
          <a:p>
            <a:pPr indent="-292100" lvl="0" marL="285750" marR="0" rtl="0" algn="l">
              <a:lnSpc>
                <a:spcPct val="100000"/>
              </a:lnSpc>
              <a:spcBef>
                <a:spcPts val="0"/>
              </a:spcBef>
              <a:spcAft>
                <a:spcPts val="0"/>
              </a:spcAft>
              <a:buSzPts val="1500"/>
              <a:buChar char="•"/>
            </a:pPr>
            <a:r>
              <a:rPr lang="en-US" sz="1500"/>
              <a:t>Ways to close the price gap between standard diesel and RD: </a:t>
            </a:r>
            <a:endParaRPr sz="1500"/>
          </a:p>
          <a:p>
            <a:pPr indent="-323850" lvl="1" marL="914400" marR="0" rtl="0" algn="l">
              <a:lnSpc>
                <a:spcPct val="100000"/>
              </a:lnSpc>
              <a:spcBef>
                <a:spcPts val="0"/>
              </a:spcBef>
              <a:spcAft>
                <a:spcPts val="0"/>
              </a:spcAft>
              <a:buSzPts val="1500"/>
              <a:buChar char="○"/>
            </a:pPr>
            <a:r>
              <a:rPr lang="en-US" sz="1500"/>
              <a:t>Federal tax credits and subsidies </a:t>
            </a:r>
            <a:endParaRPr sz="1500"/>
          </a:p>
          <a:p>
            <a:pPr indent="-323850" lvl="1" marL="914400" marR="0" rtl="0" algn="l">
              <a:lnSpc>
                <a:spcPct val="100000"/>
              </a:lnSpc>
              <a:spcBef>
                <a:spcPts val="0"/>
              </a:spcBef>
              <a:spcAft>
                <a:spcPts val="0"/>
              </a:spcAft>
              <a:buSzPts val="1500"/>
              <a:buChar char="○"/>
            </a:pPr>
            <a:r>
              <a:rPr lang="en-US" sz="1500"/>
              <a:t>Bills to incentivize production (done in Texas) </a:t>
            </a:r>
            <a:endParaRPr sz="1500"/>
          </a:p>
          <a:p>
            <a:pPr indent="-323850" lvl="1" marL="914400" marR="0" rtl="0" algn="l">
              <a:lnSpc>
                <a:spcPct val="100000"/>
              </a:lnSpc>
              <a:spcBef>
                <a:spcPts val="0"/>
              </a:spcBef>
              <a:spcAft>
                <a:spcPts val="0"/>
              </a:spcAft>
              <a:buSzPts val="1500"/>
              <a:buChar char="○"/>
            </a:pPr>
            <a:r>
              <a:rPr lang="en-US" sz="1500"/>
              <a:t>Local renewable/low-carbon fuel standards</a:t>
            </a:r>
            <a:endParaRPr sz="1500"/>
          </a:p>
        </p:txBody>
      </p:sp>
      <p:pic>
        <p:nvPicPr>
          <p:cNvPr id="991" name="Google Shape;991;g3bcf8fbed91_0_2213"/>
          <p:cNvPicPr preferRelativeResize="0"/>
          <p:nvPr/>
        </p:nvPicPr>
        <p:blipFill rotWithShape="1">
          <a:blip r:embed="rId3">
            <a:alphaModFix/>
          </a:blip>
          <a:srcRect b="0" l="0" r="26444" t="0"/>
          <a:stretch/>
        </p:blipFill>
        <p:spPr>
          <a:xfrm>
            <a:off x="6165700" y="430650"/>
            <a:ext cx="2921525" cy="1001250"/>
          </a:xfrm>
          <a:prstGeom prst="rect">
            <a:avLst/>
          </a:prstGeom>
          <a:noFill/>
          <a:ln>
            <a:noFill/>
          </a:ln>
        </p:spPr>
      </p:pic>
      <p:pic>
        <p:nvPicPr>
          <p:cNvPr id="992" name="Google Shape;992;g3bcf8fbed91_0_2213"/>
          <p:cNvPicPr preferRelativeResize="0"/>
          <p:nvPr/>
        </p:nvPicPr>
        <p:blipFill rotWithShape="1">
          <a:blip r:embed="rId4">
            <a:alphaModFix/>
          </a:blip>
          <a:srcRect b="0" l="0" r="0" t="0"/>
          <a:stretch/>
        </p:blipFill>
        <p:spPr>
          <a:xfrm>
            <a:off x="6560101" y="4662145"/>
            <a:ext cx="914400" cy="3048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g3bcf8fbed91_0_2171"/>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999" name="Google Shape;999;g3bcf8fbed91_0_2171"/>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000" name="Google Shape;1000;g3bcf8fbed91_0_2171"/>
          <p:cNvSpPr/>
          <p:nvPr>
            <p:ph idx="2" type="pic"/>
          </p:nvPr>
        </p:nvSpPr>
        <p:spPr>
          <a:xfrm>
            <a:off x="-9875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1001" name="Google Shape;1001;g3bcf8fbed91_0_2171"/>
          <p:cNvSpPr txBox="1"/>
          <p:nvPr>
            <p:ph type="title"/>
          </p:nvPr>
        </p:nvSpPr>
        <p:spPr>
          <a:xfrm>
            <a:off x="7733350" y="4387950"/>
            <a:ext cx="1211400" cy="579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600"/>
              <a:t>Session 2</a:t>
            </a:r>
            <a:endParaRPr sz="1600"/>
          </a:p>
          <a:p>
            <a:pPr indent="0" lvl="0" marL="0" rtl="0" algn="l">
              <a:lnSpc>
                <a:spcPct val="90000"/>
              </a:lnSpc>
              <a:spcBef>
                <a:spcPts val="0"/>
              </a:spcBef>
              <a:spcAft>
                <a:spcPts val="0"/>
              </a:spcAft>
              <a:buClr>
                <a:schemeClr val="dk1"/>
              </a:buClr>
              <a:buSzPts val="2400"/>
              <a:buFont typeface="Arial"/>
              <a:buNone/>
            </a:pPr>
            <a:r>
              <a:rPr b="0" lang="en-US" sz="1600"/>
              <a:t>Logistics</a:t>
            </a:r>
            <a:endParaRPr b="0" sz="1600"/>
          </a:p>
        </p:txBody>
      </p:sp>
      <p:sp>
        <p:nvSpPr>
          <p:cNvPr id="1002" name="Google Shape;1002;g3bcf8fbed91_0_2171"/>
          <p:cNvSpPr txBox="1"/>
          <p:nvPr>
            <p:ph type="title"/>
          </p:nvPr>
        </p:nvSpPr>
        <p:spPr>
          <a:xfrm>
            <a:off x="415000" y="564675"/>
            <a:ext cx="5750700" cy="7332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Shailesh Gongas</a:t>
            </a:r>
            <a:br>
              <a:rPr lang="en-US"/>
            </a:br>
            <a:r>
              <a:rPr lang="en-US"/>
              <a:t>Massachusetts Port Authority</a:t>
            </a:r>
            <a:endParaRPr/>
          </a:p>
        </p:txBody>
      </p:sp>
      <p:sp>
        <p:nvSpPr>
          <p:cNvPr id="1003" name="Google Shape;1003;g3bcf8fbed91_0_2171"/>
          <p:cNvSpPr txBox="1"/>
          <p:nvPr/>
        </p:nvSpPr>
        <p:spPr>
          <a:xfrm>
            <a:off x="653082" y="1727725"/>
            <a:ext cx="67908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US" sz="1500"/>
              <a:t>Massachusetts Port Authority successfully completes RD pilot in Fall 2025</a:t>
            </a:r>
            <a:endParaRPr sz="1500"/>
          </a:p>
          <a:p>
            <a:pPr indent="0" lvl="0" marL="0" marR="0" rtl="0" algn="l">
              <a:lnSpc>
                <a:spcPct val="100000"/>
              </a:lnSpc>
              <a:spcBef>
                <a:spcPts val="0"/>
              </a:spcBef>
              <a:spcAft>
                <a:spcPts val="0"/>
              </a:spcAft>
              <a:buNone/>
            </a:pPr>
            <a:r>
              <a:t/>
            </a:r>
            <a:endParaRPr b="0" i="0" sz="1500" u="none" cap="none" strike="noStrike">
              <a:solidFill>
                <a:srgbClr val="000000"/>
              </a:solidFill>
              <a:latin typeface="Arial"/>
              <a:ea typeface="Arial"/>
              <a:cs typeface="Arial"/>
              <a:sym typeface="Arial"/>
            </a:endParaRPr>
          </a:p>
          <a:p>
            <a:pPr indent="-292100" lvl="0" marL="285750" marR="0" rtl="0" algn="l">
              <a:lnSpc>
                <a:spcPct val="100000"/>
              </a:lnSpc>
              <a:spcBef>
                <a:spcPts val="0"/>
              </a:spcBef>
              <a:spcAft>
                <a:spcPts val="0"/>
              </a:spcAft>
              <a:buClr>
                <a:srgbClr val="000000"/>
              </a:buClr>
              <a:buSzPts val="1500"/>
              <a:buFont typeface="Arial"/>
              <a:buChar char="•"/>
            </a:pPr>
            <a:r>
              <a:rPr lang="en-US" sz="1500"/>
              <a:t>NetZero by 2031 targets, goals and strategies.</a:t>
            </a:r>
            <a:endParaRPr sz="1500"/>
          </a:p>
          <a:p>
            <a:pPr indent="0" lvl="0" marL="914400" marR="0" rtl="0" algn="l">
              <a:lnSpc>
                <a:spcPct val="100000"/>
              </a:lnSpc>
              <a:spcBef>
                <a:spcPts val="0"/>
              </a:spcBef>
              <a:spcAft>
                <a:spcPts val="0"/>
              </a:spcAft>
              <a:buNone/>
            </a:pPr>
            <a:r>
              <a:t/>
            </a:r>
            <a:endParaRPr sz="1500"/>
          </a:p>
          <a:p>
            <a:pPr indent="-292100" lvl="0" marL="285750" marR="0" rtl="0" algn="l">
              <a:lnSpc>
                <a:spcPct val="100000"/>
              </a:lnSpc>
              <a:spcBef>
                <a:spcPts val="0"/>
              </a:spcBef>
              <a:spcAft>
                <a:spcPts val="0"/>
              </a:spcAft>
              <a:buSzPts val="1500"/>
              <a:buChar char="•"/>
            </a:pPr>
            <a:r>
              <a:rPr lang="en-US" sz="1500"/>
              <a:t>External due diligence and an overview of discussions with fuel suppliers, distributors, refiners, and manufacturers to build fuel confidence</a:t>
            </a:r>
            <a:endParaRPr sz="1500"/>
          </a:p>
          <a:p>
            <a:pPr indent="0" lvl="0" marL="0" marR="0" rtl="0" algn="l">
              <a:lnSpc>
                <a:spcPct val="100000"/>
              </a:lnSpc>
              <a:spcBef>
                <a:spcPts val="0"/>
              </a:spcBef>
              <a:spcAft>
                <a:spcPts val="0"/>
              </a:spcAft>
              <a:buNone/>
            </a:pPr>
            <a:r>
              <a:t/>
            </a:r>
            <a:endParaRPr sz="1500"/>
          </a:p>
          <a:p>
            <a:pPr indent="-292100" lvl="0" marL="285750" marR="0" rtl="0" algn="l">
              <a:lnSpc>
                <a:spcPct val="100000"/>
              </a:lnSpc>
              <a:spcBef>
                <a:spcPts val="0"/>
              </a:spcBef>
              <a:spcAft>
                <a:spcPts val="0"/>
              </a:spcAft>
              <a:buSzPts val="1500"/>
              <a:buChar char="•"/>
            </a:pPr>
            <a:r>
              <a:rPr lang="en-US" sz="1500"/>
              <a:t>Logistics for fueling, transportation, operations</a:t>
            </a:r>
            <a:endParaRPr sz="1500"/>
          </a:p>
        </p:txBody>
      </p:sp>
      <p:pic>
        <p:nvPicPr>
          <p:cNvPr id="1004" name="Google Shape;1004;g3bcf8fbed91_0_2171"/>
          <p:cNvPicPr preferRelativeResize="0"/>
          <p:nvPr/>
        </p:nvPicPr>
        <p:blipFill rotWithShape="1">
          <a:blip r:embed="rId3">
            <a:alphaModFix/>
          </a:blip>
          <a:srcRect b="26456" l="3776" r="3914" t="26310"/>
          <a:stretch/>
        </p:blipFill>
        <p:spPr>
          <a:xfrm>
            <a:off x="6593505" y="500106"/>
            <a:ext cx="1685275" cy="862350"/>
          </a:xfrm>
          <a:prstGeom prst="rect">
            <a:avLst/>
          </a:prstGeom>
          <a:noFill/>
          <a:ln>
            <a:noFill/>
          </a:ln>
        </p:spPr>
      </p:pic>
      <p:pic>
        <p:nvPicPr>
          <p:cNvPr descr="A black and white drawing of a plane&#10;&#10;Description automatically generated" id="1005" name="Google Shape;1005;g3bcf8fbed91_0_2171"/>
          <p:cNvPicPr preferRelativeResize="0"/>
          <p:nvPr/>
        </p:nvPicPr>
        <p:blipFill rotWithShape="1">
          <a:blip r:embed="rId4">
            <a:alphaModFix/>
          </a:blip>
          <a:srcRect b="0" l="0" r="0" t="0"/>
          <a:stretch/>
        </p:blipFill>
        <p:spPr>
          <a:xfrm>
            <a:off x="6593501" y="4497059"/>
            <a:ext cx="914400" cy="4699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sp>
        <p:nvSpPr>
          <p:cNvPr id="1011" name="Google Shape;1011;g3bcf8fbed91_0_2144"/>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012" name="Google Shape;1012;g3bcf8fbed91_0_2144"/>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013" name="Google Shape;1013;g3bcf8fbed91_0_2144"/>
          <p:cNvSpPr/>
          <p:nvPr>
            <p:ph idx="2" type="pic"/>
          </p:nvPr>
        </p:nvSpPr>
        <p:spPr>
          <a:xfrm>
            <a:off x="-9875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1014" name="Google Shape;1014;g3bcf8fbed91_0_2144"/>
          <p:cNvSpPr txBox="1"/>
          <p:nvPr>
            <p:ph type="title"/>
          </p:nvPr>
        </p:nvSpPr>
        <p:spPr>
          <a:xfrm>
            <a:off x="7733350" y="4387950"/>
            <a:ext cx="1211400" cy="579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600"/>
              <a:t>Session 2</a:t>
            </a:r>
            <a:endParaRPr sz="1600"/>
          </a:p>
          <a:p>
            <a:pPr indent="0" lvl="0" marL="0" rtl="0" algn="l">
              <a:lnSpc>
                <a:spcPct val="90000"/>
              </a:lnSpc>
              <a:spcBef>
                <a:spcPts val="0"/>
              </a:spcBef>
              <a:spcAft>
                <a:spcPts val="0"/>
              </a:spcAft>
              <a:buClr>
                <a:schemeClr val="dk1"/>
              </a:buClr>
              <a:buSzPts val="2400"/>
              <a:buFont typeface="Arial"/>
              <a:buNone/>
            </a:pPr>
            <a:r>
              <a:rPr b="0" lang="en-US" sz="1600"/>
              <a:t>Logistics</a:t>
            </a:r>
            <a:endParaRPr b="0" sz="1600"/>
          </a:p>
        </p:txBody>
      </p:sp>
      <p:sp>
        <p:nvSpPr>
          <p:cNvPr id="1015" name="Google Shape;1015;g3bcf8fbed91_0_2144"/>
          <p:cNvSpPr txBox="1"/>
          <p:nvPr>
            <p:ph type="title"/>
          </p:nvPr>
        </p:nvSpPr>
        <p:spPr>
          <a:xfrm>
            <a:off x="415150" y="516413"/>
            <a:ext cx="3157500" cy="7419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latin typeface="Arial"/>
                <a:ea typeface="Arial"/>
                <a:cs typeface="Arial"/>
                <a:sym typeface="Arial"/>
              </a:rPr>
              <a:t>Tom Bradley </a:t>
            </a:r>
            <a:br>
              <a:rPr lang="en-US"/>
            </a:br>
            <a:r>
              <a:rPr lang="en-US">
                <a:latin typeface="Arial"/>
                <a:ea typeface="Arial"/>
                <a:cs typeface="Arial"/>
                <a:sym typeface="Arial"/>
              </a:rPr>
              <a:t>VP of Sustainability</a:t>
            </a:r>
            <a:endParaRPr b="0"/>
          </a:p>
        </p:txBody>
      </p:sp>
      <p:pic>
        <p:nvPicPr>
          <p:cNvPr id="1016" name="Google Shape;1016;g3bcf8fbed91_0_2144"/>
          <p:cNvPicPr preferRelativeResize="0"/>
          <p:nvPr/>
        </p:nvPicPr>
        <p:blipFill rotWithShape="1">
          <a:blip r:embed="rId3">
            <a:alphaModFix/>
          </a:blip>
          <a:srcRect b="39004" l="0" r="0" t="38915"/>
          <a:stretch/>
        </p:blipFill>
        <p:spPr>
          <a:xfrm>
            <a:off x="5136713" y="625087"/>
            <a:ext cx="3074625" cy="524575"/>
          </a:xfrm>
          <a:prstGeom prst="rect">
            <a:avLst/>
          </a:prstGeom>
          <a:noFill/>
          <a:ln>
            <a:noFill/>
          </a:ln>
        </p:spPr>
      </p:pic>
      <p:sp>
        <p:nvSpPr>
          <p:cNvPr id="1017" name="Google Shape;1017;g3bcf8fbed91_0_2144"/>
          <p:cNvSpPr txBox="1"/>
          <p:nvPr/>
        </p:nvSpPr>
        <p:spPr>
          <a:xfrm>
            <a:off x="617807" y="1581350"/>
            <a:ext cx="6790800" cy="2862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US" sz="1500"/>
              <a:t>Renewable diesel deployment on ski mountains has been successfully demonstrated on the West Coast with </a:t>
            </a:r>
            <a:r>
              <a:rPr b="1" lang="en-US" sz="1500"/>
              <a:t>over 100,000 gallons</a:t>
            </a:r>
            <a:r>
              <a:rPr lang="en-US" sz="1500"/>
              <a:t> used</a:t>
            </a:r>
            <a:endParaRPr sz="1500"/>
          </a:p>
          <a:p>
            <a:pPr indent="0" lvl="0" marL="0" marR="0" rtl="0" algn="l">
              <a:lnSpc>
                <a:spcPct val="100000"/>
              </a:lnSpc>
              <a:spcBef>
                <a:spcPts val="0"/>
              </a:spcBef>
              <a:spcAft>
                <a:spcPts val="0"/>
              </a:spcAft>
              <a:buNone/>
            </a:pPr>
            <a:r>
              <a:t/>
            </a:r>
            <a:endParaRPr b="0" i="0" sz="1500" u="none" cap="none" strike="noStrike">
              <a:solidFill>
                <a:srgbClr val="000000"/>
              </a:solidFill>
              <a:latin typeface="Arial"/>
              <a:ea typeface="Arial"/>
              <a:cs typeface="Arial"/>
              <a:sym typeface="Arial"/>
            </a:endParaRPr>
          </a:p>
          <a:p>
            <a:pPr indent="-292100" lvl="0" marL="285750" marR="0" rtl="0" algn="l">
              <a:lnSpc>
                <a:spcPct val="100000"/>
              </a:lnSpc>
              <a:spcBef>
                <a:spcPts val="0"/>
              </a:spcBef>
              <a:spcAft>
                <a:spcPts val="0"/>
              </a:spcAft>
              <a:buClr>
                <a:srgbClr val="000000"/>
              </a:buClr>
              <a:buSzPts val="1500"/>
              <a:buFont typeface="Arial"/>
              <a:buChar char="•"/>
            </a:pPr>
            <a:r>
              <a:rPr lang="en-US" sz="1500"/>
              <a:t>Cypress Mountain in North Vancouver, BC</a:t>
            </a:r>
            <a:endParaRPr sz="1500"/>
          </a:p>
          <a:p>
            <a:pPr indent="-323850" lvl="1" marL="914400" marR="0" rtl="0" algn="l">
              <a:lnSpc>
                <a:spcPct val="100000"/>
              </a:lnSpc>
              <a:spcBef>
                <a:spcPts val="0"/>
              </a:spcBef>
              <a:spcAft>
                <a:spcPts val="0"/>
              </a:spcAft>
              <a:buSzPts val="1500"/>
              <a:buChar char="○"/>
            </a:pPr>
            <a:r>
              <a:rPr lang="en-US" sz="1500"/>
              <a:t>Focus on cold climate, piloting R30, scaling up to R50 and transitioning to R100 for winter 2024-2025.</a:t>
            </a:r>
            <a:br>
              <a:rPr lang="en-US" sz="1500"/>
            </a:br>
            <a:endParaRPr sz="1500"/>
          </a:p>
          <a:p>
            <a:pPr indent="-292100" lvl="0" marL="285750" marR="0" rtl="0" algn="l">
              <a:lnSpc>
                <a:spcPct val="100000"/>
              </a:lnSpc>
              <a:spcBef>
                <a:spcPts val="0"/>
              </a:spcBef>
              <a:spcAft>
                <a:spcPts val="0"/>
              </a:spcAft>
              <a:buSzPts val="1500"/>
              <a:buChar char="•"/>
            </a:pPr>
            <a:r>
              <a:rPr lang="en-US" sz="1500"/>
              <a:t>Big Sky Resort, Montana</a:t>
            </a:r>
            <a:endParaRPr sz="1500"/>
          </a:p>
          <a:p>
            <a:pPr indent="-323850" lvl="1" marL="914400" marR="0" rtl="0" algn="l">
              <a:lnSpc>
                <a:spcPct val="100000"/>
              </a:lnSpc>
              <a:spcBef>
                <a:spcPts val="0"/>
              </a:spcBef>
              <a:spcAft>
                <a:spcPts val="0"/>
              </a:spcAft>
              <a:buSzPts val="1500"/>
              <a:buChar char="○"/>
            </a:pPr>
            <a:r>
              <a:rPr lang="en-US" sz="1500"/>
              <a:t>Piloted a Sinclair Summer blend of R99 in Fall 2024</a:t>
            </a:r>
            <a:br>
              <a:rPr lang="en-US" sz="1500"/>
            </a:br>
            <a:endParaRPr sz="1500"/>
          </a:p>
          <a:p>
            <a:pPr indent="-292100" lvl="0" marL="285750" marR="0" rtl="0" algn="l">
              <a:lnSpc>
                <a:spcPct val="100000"/>
              </a:lnSpc>
              <a:spcBef>
                <a:spcPts val="0"/>
              </a:spcBef>
              <a:spcAft>
                <a:spcPts val="0"/>
              </a:spcAft>
              <a:buSzPts val="1500"/>
              <a:buChar char="•"/>
            </a:pPr>
            <a:r>
              <a:rPr lang="en-US" sz="1500"/>
              <a:t>Snoqualmie Pass, Washington State</a:t>
            </a:r>
            <a:endParaRPr sz="1500"/>
          </a:p>
          <a:p>
            <a:pPr indent="-323850" lvl="1" marL="914400" marR="0" rtl="0" algn="l">
              <a:lnSpc>
                <a:spcPct val="100000"/>
              </a:lnSpc>
              <a:spcBef>
                <a:spcPts val="0"/>
              </a:spcBef>
              <a:spcAft>
                <a:spcPts val="0"/>
              </a:spcAft>
              <a:buSzPts val="1500"/>
              <a:buChar char="○"/>
            </a:pPr>
            <a:r>
              <a:rPr lang="en-US" sz="1500"/>
              <a:t>Using Neste R99 products which is a specific winter blend</a:t>
            </a:r>
            <a:endParaRPr sz="15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2" name="Shape 1022"/>
        <p:cNvGrpSpPr/>
        <p:nvPr/>
      </p:nvGrpSpPr>
      <p:grpSpPr>
        <a:xfrm>
          <a:off x="0" y="0"/>
          <a:ext cx="0" cy="0"/>
          <a:chOff x="0" y="0"/>
          <a:chExt cx="0" cy="0"/>
        </a:xfrm>
      </p:grpSpPr>
      <p:sp>
        <p:nvSpPr>
          <p:cNvPr id="1023" name="Google Shape;1023;g3bcf8fbed91_0_2183"/>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024" name="Google Shape;1024;g3bcf8fbed91_0_2183"/>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025" name="Google Shape;1025;g3bcf8fbed91_0_2183"/>
          <p:cNvSpPr/>
          <p:nvPr>
            <p:ph idx="2" type="pic"/>
          </p:nvPr>
        </p:nvSpPr>
        <p:spPr>
          <a:xfrm>
            <a:off x="-9875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1026" name="Google Shape;1026;g3bcf8fbed91_0_2183"/>
          <p:cNvSpPr txBox="1"/>
          <p:nvPr>
            <p:ph type="title"/>
          </p:nvPr>
        </p:nvSpPr>
        <p:spPr>
          <a:xfrm>
            <a:off x="229775" y="427449"/>
            <a:ext cx="4615500" cy="867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800"/>
              <a:t>Alex DePillis</a:t>
            </a:r>
            <a:br>
              <a:rPr lang="en-US" sz="1800">
                <a:latin typeface="Arial"/>
                <a:ea typeface="Arial"/>
                <a:cs typeface="Arial"/>
                <a:sym typeface="Arial"/>
              </a:rPr>
            </a:br>
            <a:br>
              <a:rPr lang="en-US" sz="1800">
                <a:latin typeface="Arial"/>
                <a:ea typeface="Arial"/>
                <a:cs typeface="Arial"/>
                <a:sym typeface="Arial"/>
              </a:rPr>
            </a:br>
            <a:r>
              <a:rPr lang="en-US" sz="1800"/>
              <a:t>VT Agency of Agriculture</a:t>
            </a:r>
            <a:endParaRPr sz="1800"/>
          </a:p>
        </p:txBody>
      </p:sp>
      <p:sp>
        <p:nvSpPr>
          <p:cNvPr id="1027" name="Google Shape;1027;g3bcf8fbed91_0_2183"/>
          <p:cNvSpPr txBox="1"/>
          <p:nvPr>
            <p:ph type="title"/>
          </p:nvPr>
        </p:nvSpPr>
        <p:spPr>
          <a:xfrm>
            <a:off x="4571350" y="427449"/>
            <a:ext cx="4615500" cy="867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800"/>
              <a:t>Matt Cota</a:t>
            </a:r>
            <a:br>
              <a:rPr lang="en-US" sz="1800">
                <a:latin typeface="Arial"/>
                <a:ea typeface="Arial"/>
                <a:cs typeface="Arial"/>
                <a:sym typeface="Arial"/>
              </a:rPr>
            </a:br>
            <a:br>
              <a:rPr lang="en-US" sz="1800">
                <a:latin typeface="Arial"/>
                <a:ea typeface="Arial"/>
                <a:cs typeface="Arial"/>
                <a:sym typeface="Arial"/>
              </a:rPr>
            </a:br>
            <a:r>
              <a:rPr lang="en-US" sz="1800"/>
              <a:t>Meadow Hill Consulting</a:t>
            </a:r>
            <a:endParaRPr sz="1800"/>
          </a:p>
        </p:txBody>
      </p:sp>
      <p:sp>
        <p:nvSpPr>
          <p:cNvPr id="1028" name="Google Shape;1028;g3bcf8fbed91_0_2183"/>
          <p:cNvSpPr txBox="1"/>
          <p:nvPr>
            <p:ph type="title"/>
          </p:nvPr>
        </p:nvSpPr>
        <p:spPr>
          <a:xfrm>
            <a:off x="7733350" y="4387950"/>
            <a:ext cx="1211400" cy="579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600"/>
              <a:t>Session 3</a:t>
            </a:r>
            <a:endParaRPr sz="1600"/>
          </a:p>
          <a:p>
            <a:pPr indent="0" lvl="0" marL="0" rtl="0" algn="l">
              <a:lnSpc>
                <a:spcPct val="90000"/>
              </a:lnSpc>
              <a:spcBef>
                <a:spcPts val="0"/>
              </a:spcBef>
              <a:spcAft>
                <a:spcPts val="0"/>
              </a:spcAft>
              <a:buClr>
                <a:schemeClr val="dk1"/>
              </a:buClr>
              <a:buSzPts val="2400"/>
              <a:buFont typeface="Arial"/>
              <a:buNone/>
            </a:pPr>
            <a:r>
              <a:rPr b="0" lang="en-US" sz="1600"/>
              <a:t>Policy</a:t>
            </a:r>
            <a:endParaRPr b="0" sz="1600"/>
          </a:p>
        </p:txBody>
      </p:sp>
      <p:sp>
        <p:nvSpPr>
          <p:cNvPr id="1029" name="Google Shape;1029;g3bcf8fbed91_0_2183"/>
          <p:cNvSpPr txBox="1"/>
          <p:nvPr/>
        </p:nvSpPr>
        <p:spPr>
          <a:xfrm>
            <a:off x="303624" y="1656863"/>
            <a:ext cx="3503100" cy="2970600"/>
          </a:xfrm>
          <a:prstGeom prst="rect">
            <a:avLst/>
          </a:prstGeom>
          <a:noFill/>
          <a:ln>
            <a:noFill/>
          </a:ln>
        </p:spPr>
        <p:txBody>
          <a:bodyPr anchorCtr="0" anchor="t" bIns="45700" lIns="91425" spcFirstLastPara="1" rIns="91425" wrap="square" tIns="45700">
            <a:spAutoFit/>
          </a:bodyPr>
          <a:lstStyle/>
          <a:p>
            <a:pPr indent="-323850" lvl="0" marL="457200" marR="0" rtl="0" algn="l">
              <a:lnSpc>
                <a:spcPct val="100000"/>
              </a:lnSpc>
              <a:spcBef>
                <a:spcPts val="0"/>
              </a:spcBef>
              <a:spcAft>
                <a:spcPts val="0"/>
              </a:spcAft>
              <a:buClr>
                <a:schemeClr val="dk1"/>
              </a:buClr>
              <a:buSzPts val="1500"/>
              <a:buChar char="●"/>
            </a:pPr>
            <a:r>
              <a:rPr lang="en-US" sz="1500">
                <a:solidFill>
                  <a:schemeClr val="dk1"/>
                </a:solidFill>
              </a:rPr>
              <a:t>Limited equipment/fuel options for off-road/farm vehicles and heavy-duty trucks.  </a:t>
            </a:r>
            <a:br>
              <a:rPr lang="en-US" sz="1500">
                <a:solidFill>
                  <a:schemeClr val="dk1"/>
                </a:solidFill>
              </a:rPr>
            </a:br>
            <a:endParaRPr sz="1500">
              <a:solidFill>
                <a:schemeClr val="dk1"/>
              </a:solidFill>
            </a:endParaRPr>
          </a:p>
          <a:p>
            <a:pPr indent="-323850" lvl="0" marL="457200" rtl="0" algn="l">
              <a:spcBef>
                <a:spcPts val="0"/>
              </a:spcBef>
              <a:spcAft>
                <a:spcPts val="0"/>
              </a:spcAft>
              <a:buClr>
                <a:schemeClr val="dk1"/>
              </a:buClr>
              <a:buSzPts val="1500"/>
              <a:buChar char="●"/>
            </a:pPr>
            <a:r>
              <a:rPr lang="en-US" sz="1500">
                <a:solidFill>
                  <a:schemeClr val="dk1"/>
                </a:solidFill>
              </a:rPr>
              <a:t>Potential for Vermont oilseed crops. </a:t>
            </a:r>
            <a:r>
              <a:rPr i="1" lang="en-US" sz="1500">
                <a:solidFill>
                  <a:schemeClr val="dk1"/>
                </a:solidFill>
              </a:rPr>
              <a:t>Camelina sativa</a:t>
            </a:r>
            <a:br>
              <a:rPr lang="en-US" sz="1500">
                <a:solidFill>
                  <a:schemeClr val="dk1"/>
                </a:solidFill>
              </a:rPr>
            </a:br>
            <a:endParaRPr sz="1500">
              <a:solidFill>
                <a:schemeClr val="dk1"/>
              </a:solidFill>
            </a:endParaRPr>
          </a:p>
          <a:p>
            <a:pPr indent="-323850" lvl="0" marL="457200" rtl="0" algn="l">
              <a:spcBef>
                <a:spcPts val="0"/>
              </a:spcBef>
              <a:spcAft>
                <a:spcPts val="0"/>
              </a:spcAft>
              <a:buClr>
                <a:schemeClr val="dk1"/>
              </a:buClr>
              <a:buSzPts val="1500"/>
              <a:buChar char="●"/>
            </a:pPr>
            <a:r>
              <a:rPr lang="en-US" sz="1500">
                <a:solidFill>
                  <a:schemeClr val="dk1"/>
                </a:solidFill>
              </a:rPr>
              <a:t>Allow geographical optimization.  </a:t>
            </a:r>
            <a:endParaRPr sz="1500">
              <a:solidFill>
                <a:schemeClr val="dk1"/>
              </a:solidFill>
            </a:endParaRPr>
          </a:p>
          <a:p>
            <a:pPr indent="-323850" lvl="1" marL="914400" rtl="0" algn="l">
              <a:spcBef>
                <a:spcPts val="480"/>
              </a:spcBef>
              <a:spcAft>
                <a:spcPts val="0"/>
              </a:spcAft>
              <a:buClr>
                <a:schemeClr val="dk1"/>
              </a:buClr>
              <a:buSzPts val="1500"/>
              <a:buChar char="○"/>
            </a:pPr>
            <a:r>
              <a:rPr lang="en-US" sz="1500">
                <a:solidFill>
                  <a:schemeClr val="dk1"/>
                </a:solidFill>
              </a:rPr>
              <a:t>Grow oilseeds near feedmill/crushing plant,</a:t>
            </a:r>
            <a:endParaRPr sz="1500">
              <a:solidFill>
                <a:schemeClr val="dk1"/>
              </a:solidFill>
            </a:endParaRPr>
          </a:p>
          <a:p>
            <a:pPr indent="-323850" lvl="1" marL="914400" rtl="0" algn="l">
              <a:spcBef>
                <a:spcPts val="480"/>
              </a:spcBef>
              <a:spcAft>
                <a:spcPts val="0"/>
              </a:spcAft>
              <a:buClr>
                <a:schemeClr val="dk1"/>
              </a:buClr>
              <a:buSzPts val="1500"/>
              <a:buChar char="○"/>
            </a:pPr>
            <a:r>
              <a:rPr lang="en-US" sz="1500">
                <a:solidFill>
                  <a:schemeClr val="dk1"/>
                </a:solidFill>
              </a:rPr>
              <a:t>Near livestock for feed!</a:t>
            </a:r>
            <a:endParaRPr sz="1500">
              <a:solidFill>
                <a:schemeClr val="dk1"/>
              </a:solidFill>
            </a:endParaRPr>
          </a:p>
          <a:p>
            <a:pPr indent="0" lvl="0" marL="457200" rtl="0" algn="l">
              <a:spcBef>
                <a:spcPts val="0"/>
              </a:spcBef>
              <a:spcAft>
                <a:spcPts val="0"/>
              </a:spcAft>
              <a:buNone/>
            </a:pPr>
            <a:r>
              <a:t/>
            </a:r>
            <a:endParaRPr>
              <a:solidFill>
                <a:schemeClr val="dk1"/>
              </a:solidFill>
            </a:endParaRPr>
          </a:p>
        </p:txBody>
      </p:sp>
      <p:sp>
        <p:nvSpPr>
          <p:cNvPr id="1030" name="Google Shape;1030;g3bcf8fbed91_0_2183"/>
          <p:cNvSpPr txBox="1"/>
          <p:nvPr/>
        </p:nvSpPr>
        <p:spPr>
          <a:xfrm>
            <a:off x="4571350" y="1711125"/>
            <a:ext cx="3908400" cy="2055000"/>
          </a:xfrm>
          <a:prstGeom prst="rect">
            <a:avLst/>
          </a:prstGeom>
          <a:noFill/>
          <a:ln>
            <a:noFill/>
          </a:ln>
        </p:spPr>
        <p:txBody>
          <a:bodyPr anchorCtr="0" anchor="t" bIns="91425" lIns="91425" spcFirstLastPara="1" rIns="91425" wrap="square" tIns="91425">
            <a:spAutoFit/>
          </a:bodyPr>
          <a:lstStyle/>
          <a:p>
            <a:pPr indent="-323850" lvl="0" marL="457200" rtl="0" algn="l">
              <a:lnSpc>
                <a:spcPct val="90000"/>
              </a:lnSpc>
              <a:spcBef>
                <a:spcPts val="0"/>
              </a:spcBef>
              <a:spcAft>
                <a:spcPts val="0"/>
              </a:spcAft>
              <a:buClr>
                <a:schemeClr val="dk1"/>
              </a:buClr>
              <a:buSzPts val="1500"/>
              <a:buChar char="●"/>
            </a:pPr>
            <a:r>
              <a:rPr lang="en-US" sz="1500">
                <a:solidFill>
                  <a:schemeClr val="dk1"/>
                </a:solidFill>
              </a:rPr>
              <a:t>Challenging for industry to sell lower carbon product because of different incentive structures. </a:t>
            </a:r>
            <a:br>
              <a:rPr lang="en-US" sz="1500">
                <a:solidFill>
                  <a:schemeClr val="dk1"/>
                </a:solidFill>
              </a:rPr>
            </a:br>
            <a:endParaRPr sz="1500">
              <a:solidFill>
                <a:schemeClr val="dk1"/>
              </a:solidFill>
            </a:endParaRPr>
          </a:p>
          <a:p>
            <a:pPr indent="-323850" lvl="0" marL="457200" rtl="0" algn="l">
              <a:lnSpc>
                <a:spcPct val="90000"/>
              </a:lnSpc>
              <a:spcBef>
                <a:spcPts val="0"/>
              </a:spcBef>
              <a:spcAft>
                <a:spcPts val="0"/>
              </a:spcAft>
              <a:buClr>
                <a:schemeClr val="dk1"/>
              </a:buClr>
              <a:buSzPts val="1500"/>
              <a:buChar char="●"/>
            </a:pPr>
            <a:r>
              <a:rPr lang="en-US" sz="1500">
                <a:solidFill>
                  <a:schemeClr val="dk1"/>
                </a:solidFill>
              </a:rPr>
              <a:t>Need </a:t>
            </a:r>
            <a:r>
              <a:rPr lang="en-US" sz="1500">
                <a:solidFill>
                  <a:schemeClr val="dk1"/>
                </a:solidFill>
              </a:rPr>
              <a:t>programs to compel buyers to purchase lower carbon products.</a:t>
            </a:r>
            <a:br>
              <a:rPr lang="en-US" sz="1500">
                <a:solidFill>
                  <a:schemeClr val="dk1"/>
                </a:solidFill>
              </a:rPr>
            </a:br>
            <a:endParaRPr sz="1500">
              <a:solidFill>
                <a:schemeClr val="dk1"/>
              </a:solidFill>
            </a:endParaRPr>
          </a:p>
          <a:p>
            <a:pPr indent="-323850" lvl="0" marL="457200" rtl="0" algn="l">
              <a:lnSpc>
                <a:spcPct val="90000"/>
              </a:lnSpc>
              <a:spcBef>
                <a:spcPts val="0"/>
              </a:spcBef>
              <a:spcAft>
                <a:spcPts val="0"/>
              </a:spcAft>
              <a:buClr>
                <a:schemeClr val="dk1"/>
              </a:buClr>
              <a:buSzPts val="1500"/>
              <a:buChar char="●"/>
            </a:pPr>
            <a:r>
              <a:rPr lang="en-US" sz="1500">
                <a:solidFill>
                  <a:schemeClr val="dk1"/>
                </a:solidFill>
              </a:rPr>
              <a:t>Regional Low Carbon Fuel Standard (LCFS).</a:t>
            </a:r>
            <a:endParaRPr sz="15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g3bcf8fbed91_0_2199"/>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037" name="Google Shape;1037;g3bcf8fbed91_0_2199"/>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038" name="Google Shape;1038;g3bcf8fbed91_0_2199"/>
          <p:cNvSpPr/>
          <p:nvPr>
            <p:ph idx="2" type="pic"/>
          </p:nvPr>
        </p:nvSpPr>
        <p:spPr>
          <a:xfrm>
            <a:off x="-9875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1039" name="Google Shape;1039;g3bcf8fbed91_0_2199"/>
          <p:cNvSpPr txBox="1"/>
          <p:nvPr>
            <p:ph type="title"/>
          </p:nvPr>
        </p:nvSpPr>
        <p:spPr>
          <a:xfrm>
            <a:off x="221300" y="729486"/>
            <a:ext cx="4615500" cy="867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800"/>
              <a:t>Joe Natale</a:t>
            </a:r>
            <a:br>
              <a:rPr lang="en-US" sz="1800">
                <a:latin typeface="Arial"/>
                <a:ea typeface="Arial"/>
                <a:cs typeface="Arial"/>
                <a:sym typeface="Arial"/>
              </a:rPr>
            </a:br>
            <a:br>
              <a:rPr lang="en-US" sz="1800">
                <a:latin typeface="Arial"/>
                <a:ea typeface="Arial"/>
                <a:cs typeface="Arial"/>
                <a:sym typeface="Arial"/>
              </a:rPr>
            </a:br>
            <a:r>
              <a:rPr lang="en-US" sz="1800"/>
              <a:t>RenStar, LLC</a:t>
            </a:r>
            <a:endParaRPr sz="1800"/>
          </a:p>
        </p:txBody>
      </p:sp>
      <p:sp>
        <p:nvSpPr>
          <p:cNvPr id="1040" name="Google Shape;1040;g3bcf8fbed91_0_2199"/>
          <p:cNvSpPr txBox="1"/>
          <p:nvPr>
            <p:ph type="title"/>
          </p:nvPr>
        </p:nvSpPr>
        <p:spPr>
          <a:xfrm>
            <a:off x="7733350" y="4387950"/>
            <a:ext cx="1211400" cy="579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600"/>
              <a:t>Session 3</a:t>
            </a:r>
            <a:endParaRPr sz="1600"/>
          </a:p>
          <a:p>
            <a:pPr indent="0" lvl="0" marL="0" rtl="0" algn="l">
              <a:lnSpc>
                <a:spcPct val="90000"/>
              </a:lnSpc>
              <a:spcBef>
                <a:spcPts val="0"/>
              </a:spcBef>
              <a:spcAft>
                <a:spcPts val="0"/>
              </a:spcAft>
              <a:buClr>
                <a:schemeClr val="dk1"/>
              </a:buClr>
              <a:buSzPts val="2400"/>
              <a:buFont typeface="Arial"/>
              <a:buNone/>
            </a:pPr>
            <a:r>
              <a:rPr b="0" lang="en-US" sz="1600"/>
              <a:t>Policy </a:t>
            </a:r>
            <a:endParaRPr b="0" sz="1600"/>
          </a:p>
        </p:txBody>
      </p:sp>
      <p:sp>
        <p:nvSpPr>
          <p:cNvPr id="1041" name="Google Shape;1041;g3bcf8fbed91_0_2199"/>
          <p:cNvSpPr txBox="1"/>
          <p:nvPr>
            <p:ph type="title"/>
          </p:nvPr>
        </p:nvSpPr>
        <p:spPr>
          <a:xfrm>
            <a:off x="4160650" y="729486"/>
            <a:ext cx="4615500" cy="867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800"/>
              <a:t>Ken Jones</a:t>
            </a:r>
            <a:br>
              <a:rPr lang="en-US" sz="1800">
                <a:latin typeface="Arial"/>
                <a:ea typeface="Arial"/>
                <a:cs typeface="Arial"/>
                <a:sym typeface="Arial"/>
              </a:rPr>
            </a:br>
            <a:br>
              <a:rPr lang="en-US" sz="1800">
                <a:latin typeface="Arial"/>
                <a:ea typeface="Arial"/>
                <a:cs typeface="Arial"/>
                <a:sym typeface="Arial"/>
              </a:rPr>
            </a:br>
            <a:r>
              <a:rPr lang="en-US" sz="1800"/>
              <a:t>Retired Economic Research Analyst</a:t>
            </a:r>
            <a:endParaRPr sz="1800"/>
          </a:p>
        </p:txBody>
      </p:sp>
      <p:sp>
        <p:nvSpPr>
          <p:cNvPr id="1042" name="Google Shape;1042;g3bcf8fbed91_0_2199"/>
          <p:cNvSpPr txBox="1"/>
          <p:nvPr/>
        </p:nvSpPr>
        <p:spPr>
          <a:xfrm>
            <a:off x="221300" y="1850150"/>
            <a:ext cx="3463200" cy="1908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US" sz="1500"/>
              <a:t>Renewable diesel pilot with MBTA commuter rail </a:t>
            </a:r>
            <a:endParaRPr sz="1500"/>
          </a:p>
          <a:p>
            <a:pPr indent="0" lvl="0" marL="0" marR="0" rtl="0" algn="l">
              <a:lnSpc>
                <a:spcPct val="100000"/>
              </a:lnSpc>
              <a:spcBef>
                <a:spcPts val="0"/>
              </a:spcBef>
              <a:spcAft>
                <a:spcPts val="0"/>
              </a:spcAft>
              <a:buNone/>
            </a:pPr>
            <a:r>
              <a:t/>
            </a:r>
            <a:endParaRPr b="0" i="0" sz="1500" u="none" cap="none" strike="noStrike">
              <a:solidFill>
                <a:srgbClr val="000000"/>
              </a:solidFill>
              <a:latin typeface="Arial"/>
              <a:ea typeface="Arial"/>
              <a:cs typeface="Arial"/>
              <a:sym typeface="Arial"/>
            </a:endParaRPr>
          </a:p>
          <a:p>
            <a:pPr indent="-292100" lvl="0" marL="285750" marR="0" rtl="0" algn="l">
              <a:lnSpc>
                <a:spcPct val="100000"/>
              </a:lnSpc>
              <a:spcBef>
                <a:spcPts val="0"/>
              </a:spcBef>
              <a:spcAft>
                <a:spcPts val="0"/>
              </a:spcAft>
              <a:buClr>
                <a:srgbClr val="000000"/>
              </a:buClr>
              <a:buSzPts val="1500"/>
              <a:buFont typeface="Arial"/>
              <a:buChar char="•"/>
            </a:pPr>
            <a:r>
              <a:rPr lang="en-US" sz="1500"/>
              <a:t>Breaking down and understanding the language and costs for a fuel RFP</a:t>
            </a:r>
            <a:endParaRPr sz="1500"/>
          </a:p>
          <a:p>
            <a:pPr indent="0" lvl="0" marL="914400" marR="0" rtl="0" algn="l">
              <a:lnSpc>
                <a:spcPct val="100000"/>
              </a:lnSpc>
              <a:spcBef>
                <a:spcPts val="0"/>
              </a:spcBef>
              <a:spcAft>
                <a:spcPts val="0"/>
              </a:spcAft>
              <a:buNone/>
            </a:pPr>
            <a:br>
              <a:rPr lang="en-US"/>
            </a:br>
            <a:endParaRPr/>
          </a:p>
        </p:txBody>
      </p:sp>
      <p:sp>
        <p:nvSpPr>
          <p:cNvPr id="1043" name="Google Shape;1043;g3bcf8fbed91_0_2199"/>
          <p:cNvSpPr txBox="1"/>
          <p:nvPr/>
        </p:nvSpPr>
        <p:spPr>
          <a:xfrm>
            <a:off x="4160650" y="1951925"/>
            <a:ext cx="3463200" cy="2393400"/>
          </a:xfrm>
          <a:prstGeom prst="rect">
            <a:avLst/>
          </a:prstGeom>
          <a:noFill/>
          <a:ln>
            <a:noFill/>
          </a:ln>
        </p:spPr>
        <p:txBody>
          <a:bodyPr anchorCtr="0" anchor="t" bIns="45700" lIns="91425" spcFirstLastPara="1" rIns="91425" wrap="square" tIns="45700">
            <a:spAutoFit/>
          </a:bodyPr>
          <a:lstStyle/>
          <a:p>
            <a:pPr indent="-317500" lvl="0" marL="457200" rtl="0" algn="l">
              <a:lnSpc>
                <a:spcPct val="90000"/>
              </a:lnSpc>
              <a:spcBef>
                <a:spcPts val="0"/>
              </a:spcBef>
              <a:spcAft>
                <a:spcPts val="0"/>
              </a:spcAft>
              <a:buSzPts val="1400"/>
              <a:buChar char="•"/>
            </a:pPr>
            <a:r>
              <a:rPr lang="en-US" sz="1500">
                <a:solidFill>
                  <a:schemeClr val="dk1"/>
                </a:solidFill>
              </a:rPr>
              <a:t>Bring in thermal sector for demand.</a:t>
            </a:r>
            <a:endParaRPr sz="1500">
              <a:solidFill>
                <a:schemeClr val="dk1"/>
              </a:solidFill>
            </a:endParaRPr>
          </a:p>
          <a:p>
            <a:pPr indent="-323850" lvl="0" marL="457200" rtl="0" algn="l">
              <a:lnSpc>
                <a:spcPct val="90000"/>
              </a:lnSpc>
              <a:spcBef>
                <a:spcPts val="0"/>
              </a:spcBef>
              <a:spcAft>
                <a:spcPts val="0"/>
              </a:spcAft>
              <a:buClr>
                <a:schemeClr val="dk1"/>
              </a:buClr>
              <a:buSzPts val="1500"/>
              <a:buChar char="•"/>
            </a:pPr>
            <a:r>
              <a:rPr lang="en-US" sz="1500">
                <a:solidFill>
                  <a:schemeClr val="dk1"/>
                </a:solidFill>
              </a:rPr>
              <a:t>Need to combat negative messaging around seed oil RD.</a:t>
            </a:r>
            <a:endParaRPr sz="1500">
              <a:solidFill>
                <a:schemeClr val="dk1"/>
              </a:solidFill>
            </a:endParaRPr>
          </a:p>
          <a:p>
            <a:pPr indent="-323850" lvl="0" marL="457200" rtl="0" algn="l">
              <a:lnSpc>
                <a:spcPct val="90000"/>
              </a:lnSpc>
              <a:spcBef>
                <a:spcPts val="0"/>
              </a:spcBef>
              <a:spcAft>
                <a:spcPts val="0"/>
              </a:spcAft>
              <a:buClr>
                <a:schemeClr val="dk1"/>
              </a:buClr>
              <a:buSzPts val="1500"/>
              <a:buChar char="•"/>
            </a:pPr>
            <a:r>
              <a:rPr lang="en-US" sz="1500">
                <a:solidFill>
                  <a:schemeClr val="dk1"/>
                </a:solidFill>
              </a:rPr>
              <a:t>Look to Carbon Intensity values and research in CA.</a:t>
            </a:r>
            <a:endParaRPr sz="1500">
              <a:solidFill>
                <a:schemeClr val="dk1"/>
              </a:solidFill>
            </a:endParaRPr>
          </a:p>
          <a:p>
            <a:pPr indent="-323850" lvl="0" marL="457200" rtl="0" algn="l">
              <a:lnSpc>
                <a:spcPct val="90000"/>
              </a:lnSpc>
              <a:spcBef>
                <a:spcPts val="0"/>
              </a:spcBef>
              <a:spcAft>
                <a:spcPts val="0"/>
              </a:spcAft>
              <a:buClr>
                <a:schemeClr val="dk1"/>
              </a:buClr>
              <a:buSzPts val="1500"/>
              <a:buChar char="•"/>
            </a:pPr>
            <a:r>
              <a:rPr lang="en-US" sz="1500">
                <a:solidFill>
                  <a:schemeClr val="dk1"/>
                </a:solidFill>
              </a:rPr>
              <a:t>Significant appetite for low carbon fuels.</a:t>
            </a:r>
            <a:endParaRPr sz="1500">
              <a:solidFill>
                <a:schemeClr val="dk1"/>
              </a:solidFill>
            </a:endParaRPr>
          </a:p>
          <a:p>
            <a:pPr indent="-323850" lvl="0" marL="457200" rtl="0" algn="l">
              <a:lnSpc>
                <a:spcPct val="90000"/>
              </a:lnSpc>
              <a:spcBef>
                <a:spcPts val="0"/>
              </a:spcBef>
              <a:spcAft>
                <a:spcPts val="0"/>
              </a:spcAft>
              <a:buClr>
                <a:schemeClr val="dk1"/>
              </a:buClr>
              <a:buSzPts val="1500"/>
              <a:buChar char="•"/>
            </a:pPr>
            <a:r>
              <a:rPr lang="en-US" sz="1500">
                <a:solidFill>
                  <a:schemeClr val="dk1"/>
                </a:solidFill>
              </a:rPr>
              <a:t>Develop whole market for RD.</a:t>
            </a:r>
            <a:endParaRPr sz="1500">
              <a:solidFill>
                <a:schemeClr val="dk1"/>
              </a:solidFill>
            </a:endParaRPr>
          </a:p>
          <a:p>
            <a:pPr indent="0" lvl="0" marL="914400" marR="0" rtl="0" algn="l">
              <a:lnSpc>
                <a:spcPct val="100000"/>
              </a:lnSpc>
              <a:spcBef>
                <a:spcPts val="0"/>
              </a:spcBef>
              <a:spcAft>
                <a:spcPts val="0"/>
              </a:spcAft>
              <a:buNone/>
            </a:pPr>
            <a:br>
              <a:rPr lang="en-US"/>
            </a:b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8" name="Shape 1048"/>
        <p:cNvGrpSpPr/>
        <p:nvPr/>
      </p:nvGrpSpPr>
      <p:grpSpPr>
        <a:xfrm>
          <a:off x="0" y="0"/>
          <a:ext cx="0" cy="0"/>
          <a:chOff x="0" y="0"/>
          <a:chExt cx="0" cy="0"/>
        </a:xfrm>
      </p:grpSpPr>
      <p:pic>
        <p:nvPicPr>
          <p:cNvPr id="1049" name="Google Shape;1049;g3bcf8fbed91_0_2225"/>
          <p:cNvPicPr preferRelativeResize="0"/>
          <p:nvPr/>
        </p:nvPicPr>
        <p:blipFill>
          <a:blip r:embed="rId3">
            <a:alphaModFix/>
          </a:blip>
          <a:stretch>
            <a:fillRect/>
          </a:stretch>
        </p:blipFill>
        <p:spPr>
          <a:xfrm>
            <a:off x="5072450" y="877099"/>
            <a:ext cx="3059397" cy="3710899"/>
          </a:xfrm>
          <a:prstGeom prst="rect">
            <a:avLst/>
          </a:prstGeom>
          <a:noFill/>
          <a:ln>
            <a:noFill/>
          </a:ln>
        </p:spPr>
      </p:pic>
      <p:sp>
        <p:nvSpPr>
          <p:cNvPr id="1050" name="Google Shape;1050;g3bcf8fbed91_0_2225"/>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051" name="Google Shape;1051;g3bcf8fbed91_0_2225"/>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t>‹#›</a:t>
            </a:fld>
            <a:endParaRPr/>
          </a:p>
        </p:txBody>
      </p:sp>
      <p:sp>
        <p:nvSpPr>
          <p:cNvPr id="1052" name="Google Shape;1052;g3bcf8fbed91_0_2225"/>
          <p:cNvSpPr/>
          <p:nvPr/>
        </p:nvSpPr>
        <p:spPr>
          <a:xfrm rot="10800000">
            <a:off x="5857325" y="4098000"/>
            <a:ext cx="612600" cy="264600"/>
          </a:xfrm>
          <a:prstGeom prst="rightArrow">
            <a:avLst>
              <a:gd fmla="val 50000" name="adj1"/>
              <a:gd fmla="val 50000" name="adj2"/>
            </a:avLst>
          </a:prstGeom>
          <a:solidFill>
            <a:srgbClr val="98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3" name="Google Shape;1053;g3bcf8fbed91_0_2225"/>
          <p:cNvSpPr/>
          <p:nvPr/>
        </p:nvSpPr>
        <p:spPr>
          <a:xfrm>
            <a:off x="6636950" y="3229964"/>
            <a:ext cx="121200" cy="123900"/>
          </a:xfrm>
          <a:prstGeom prst="ellipse">
            <a:avLst/>
          </a:prstGeom>
          <a:solidFill>
            <a:schemeClr val="accent1"/>
          </a:solidFill>
          <a:ln cap="flat" cmpd="sng" w="25400">
            <a:solidFill>
              <a:srgbClr val="2C50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54" name="Google Shape;1054;g3bcf8fbed91_0_2225"/>
          <p:cNvSpPr/>
          <p:nvPr/>
        </p:nvSpPr>
        <p:spPr>
          <a:xfrm>
            <a:off x="5962798" y="2509811"/>
            <a:ext cx="121200" cy="123900"/>
          </a:xfrm>
          <a:prstGeom prst="ellipse">
            <a:avLst/>
          </a:prstGeom>
          <a:solidFill>
            <a:schemeClr val="accent1"/>
          </a:solidFill>
          <a:ln cap="flat" cmpd="sng" w="25400">
            <a:solidFill>
              <a:srgbClr val="2C50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55" name="Google Shape;1055;g3bcf8fbed91_0_2225"/>
          <p:cNvSpPr/>
          <p:nvPr/>
        </p:nvSpPr>
        <p:spPr>
          <a:xfrm>
            <a:off x="5736113" y="3155054"/>
            <a:ext cx="121200" cy="123900"/>
          </a:xfrm>
          <a:prstGeom prst="ellipse">
            <a:avLst/>
          </a:prstGeom>
          <a:solidFill>
            <a:schemeClr val="accent1"/>
          </a:solidFill>
          <a:ln cap="flat" cmpd="sng" w="25400">
            <a:solidFill>
              <a:srgbClr val="2C50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56" name="Google Shape;1056;g3bcf8fbed91_0_2225"/>
          <p:cNvSpPr/>
          <p:nvPr/>
        </p:nvSpPr>
        <p:spPr>
          <a:xfrm>
            <a:off x="4916524" y="4857336"/>
            <a:ext cx="121200" cy="123900"/>
          </a:xfrm>
          <a:prstGeom prst="ellipse">
            <a:avLst/>
          </a:prstGeom>
          <a:solidFill>
            <a:schemeClr val="accent1"/>
          </a:solidFill>
          <a:ln cap="flat" cmpd="sng" w="25400">
            <a:solidFill>
              <a:srgbClr val="2C50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57" name="Google Shape;1057;g3bcf8fbed91_0_2225"/>
          <p:cNvSpPr txBox="1"/>
          <p:nvPr/>
        </p:nvSpPr>
        <p:spPr>
          <a:xfrm>
            <a:off x="5037732" y="4783574"/>
            <a:ext cx="23730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100" u="none" cap="none" strike="noStrike">
                <a:solidFill>
                  <a:srgbClr val="000000"/>
                </a:solidFill>
                <a:latin typeface="Arial"/>
                <a:ea typeface="Arial"/>
                <a:cs typeface="Arial"/>
                <a:sym typeface="Arial"/>
              </a:rPr>
              <a:t>Known pilot projects</a:t>
            </a:r>
            <a:endParaRPr/>
          </a:p>
        </p:txBody>
      </p:sp>
      <p:sp>
        <p:nvSpPr>
          <p:cNvPr id="1058" name="Google Shape;1058;g3bcf8fbed91_0_2225"/>
          <p:cNvSpPr/>
          <p:nvPr/>
        </p:nvSpPr>
        <p:spPr>
          <a:xfrm>
            <a:off x="2429724" y="4857336"/>
            <a:ext cx="121200" cy="123900"/>
          </a:xfrm>
          <a:prstGeom prst="ellipse">
            <a:avLst/>
          </a:prstGeom>
          <a:solidFill>
            <a:srgbClr val="F09E91"/>
          </a:solidFill>
          <a:ln cap="flat" cmpd="sng" w="25400">
            <a:solidFill>
              <a:srgbClr val="2C50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59" name="Google Shape;1059;g3bcf8fbed91_0_2225"/>
          <p:cNvSpPr txBox="1"/>
          <p:nvPr/>
        </p:nvSpPr>
        <p:spPr>
          <a:xfrm>
            <a:off x="2550778" y="4778625"/>
            <a:ext cx="14763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US" sz="1100"/>
              <a:t>RD fueling locations</a:t>
            </a:r>
            <a:endParaRPr/>
          </a:p>
        </p:txBody>
      </p:sp>
      <p:pic>
        <p:nvPicPr>
          <p:cNvPr id="1060" name="Google Shape;1060;g3bcf8fbed91_0_2225"/>
          <p:cNvPicPr preferRelativeResize="0"/>
          <p:nvPr/>
        </p:nvPicPr>
        <p:blipFill>
          <a:blip r:embed="rId4">
            <a:alphaModFix/>
          </a:blip>
          <a:stretch>
            <a:fillRect/>
          </a:stretch>
        </p:blipFill>
        <p:spPr>
          <a:xfrm>
            <a:off x="878050" y="877097"/>
            <a:ext cx="3740749" cy="3710903"/>
          </a:xfrm>
          <a:prstGeom prst="rect">
            <a:avLst/>
          </a:prstGeom>
          <a:noFill/>
          <a:ln>
            <a:noFill/>
          </a:ln>
        </p:spPr>
      </p:pic>
      <p:sp>
        <p:nvSpPr>
          <p:cNvPr id="1061" name="Google Shape;1061;g3bcf8fbed91_0_2225"/>
          <p:cNvSpPr txBox="1"/>
          <p:nvPr>
            <p:ph type="title"/>
          </p:nvPr>
        </p:nvSpPr>
        <p:spPr>
          <a:xfrm>
            <a:off x="249023" y="51300"/>
            <a:ext cx="7246800" cy="994200"/>
          </a:xfrm>
          <a:prstGeom prst="rect">
            <a:avLst/>
          </a:prstGeom>
          <a:noFill/>
          <a:ln>
            <a:noFill/>
          </a:ln>
        </p:spPr>
        <p:txBody>
          <a:bodyPr anchorCtr="0" anchor="ctr"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sz="2600"/>
              <a:t>West Coast vs. New England</a:t>
            </a:r>
            <a:endParaRPr sz="2200"/>
          </a:p>
        </p:txBody>
      </p:sp>
      <p:sp>
        <p:nvSpPr>
          <p:cNvPr id="1062" name="Google Shape;1062;g3bcf8fbed91_0_2225"/>
          <p:cNvSpPr txBox="1"/>
          <p:nvPr>
            <p:ph idx="11" type="ftr"/>
          </p:nvPr>
        </p:nvSpPr>
        <p:spPr>
          <a:xfrm>
            <a:off x="7495825" y="4818075"/>
            <a:ext cx="1476300" cy="192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700"/>
              <a:t>AFDC locations as of 1/14/2026</a:t>
            </a:r>
            <a:endParaRPr sz="700"/>
          </a:p>
        </p:txBody>
      </p:sp>
      <p:sp>
        <p:nvSpPr>
          <p:cNvPr id="1063" name="Google Shape;1063;g3bcf8fbed91_0_2225"/>
          <p:cNvSpPr/>
          <p:nvPr/>
        </p:nvSpPr>
        <p:spPr>
          <a:xfrm>
            <a:off x="6636950" y="3394614"/>
            <a:ext cx="121200" cy="123900"/>
          </a:xfrm>
          <a:prstGeom prst="ellipse">
            <a:avLst/>
          </a:prstGeom>
          <a:solidFill>
            <a:schemeClr val="accent1"/>
          </a:solidFill>
          <a:ln cap="flat" cmpd="sng" w="25400">
            <a:solidFill>
              <a:srgbClr val="2C50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64" name="Google Shape;1064;g3bcf8fbed91_0_2225"/>
          <p:cNvSpPr/>
          <p:nvPr/>
        </p:nvSpPr>
        <p:spPr>
          <a:xfrm>
            <a:off x="-93150" y="0"/>
            <a:ext cx="10394700" cy="274500"/>
          </a:xfrm>
          <a:prstGeom prst="rect">
            <a:avLst/>
          </a:prstGeom>
          <a:solidFill>
            <a:srgbClr val="0B774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5" name="Google Shape;1065;g3bcf8fbed91_0_2225"/>
          <p:cNvSpPr/>
          <p:nvPr/>
        </p:nvSpPr>
        <p:spPr>
          <a:xfrm>
            <a:off x="5857325" y="3817489"/>
            <a:ext cx="121200" cy="123900"/>
          </a:xfrm>
          <a:prstGeom prst="ellipse">
            <a:avLst/>
          </a:prstGeom>
          <a:solidFill>
            <a:schemeClr val="accent1"/>
          </a:solidFill>
          <a:ln cap="flat" cmpd="sng" w="25400">
            <a:solidFill>
              <a:srgbClr val="2C50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66" name="Google Shape;1066;g3bcf8fbed91_0_2225"/>
          <p:cNvSpPr/>
          <p:nvPr/>
        </p:nvSpPr>
        <p:spPr>
          <a:xfrm>
            <a:off x="5572350" y="4097989"/>
            <a:ext cx="121200" cy="123900"/>
          </a:xfrm>
          <a:prstGeom prst="ellipse">
            <a:avLst/>
          </a:prstGeom>
          <a:solidFill>
            <a:schemeClr val="accent1"/>
          </a:solidFill>
          <a:ln cap="flat" cmpd="sng" w="25400">
            <a:solidFill>
              <a:srgbClr val="2C501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g3bcf8fbed91_0_2245"/>
          <p:cNvSpPr txBox="1"/>
          <p:nvPr>
            <p:ph type="title"/>
          </p:nvPr>
        </p:nvSpPr>
        <p:spPr>
          <a:xfrm>
            <a:off x="246400" y="529175"/>
            <a:ext cx="7334100" cy="699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Massachusetts Port Authority</a:t>
            </a:r>
            <a:endParaRPr/>
          </a:p>
        </p:txBody>
      </p:sp>
      <p:sp>
        <p:nvSpPr>
          <p:cNvPr id="1073" name="Google Shape;1073;g3bcf8fbed91_0_2245"/>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074" name="Google Shape;1074;g3bcf8fbed91_0_2245"/>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1075" name="Google Shape;1075;g3bcf8fbed91_0_2245"/>
          <p:cNvPicPr preferRelativeResize="0"/>
          <p:nvPr/>
        </p:nvPicPr>
        <p:blipFill rotWithShape="1">
          <a:blip r:embed="rId3">
            <a:alphaModFix/>
          </a:blip>
          <a:srcRect b="26456" l="3776" r="3914" t="26310"/>
          <a:stretch/>
        </p:blipFill>
        <p:spPr>
          <a:xfrm>
            <a:off x="336055" y="1312131"/>
            <a:ext cx="1685275" cy="862350"/>
          </a:xfrm>
          <a:prstGeom prst="rect">
            <a:avLst/>
          </a:prstGeom>
          <a:noFill/>
          <a:ln>
            <a:noFill/>
          </a:ln>
        </p:spPr>
      </p:pic>
      <p:pic>
        <p:nvPicPr>
          <p:cNvPr id="1076" name="Google Shape;1076;g3bcf8fbed91_0_2245"/>
          <p:cNvPicPr preferRelativeResize="0"/>
          <p:nvPr/>
        </p:nvPicPr>
        <p:blipFill rotWithShape="1">
          <a:blip r:embed="rId4">
            <a:alphaModFix/>
          </a:blip>
          <a:srcRect b="0" l="0" r="0" t="0"/>
          <a:stretch/>
        </p:blipFill>
        <p:spPr>
          <a:xfrm>
            <a:off x="2893591" y="1312131"/>
            <a:ext cx="4515018" cy="989960"/>
          </a:xfrm>
          <a:prstGeom prst="rect">
            <a:avLst/>
          </a:prstGeom>
          <a:noFill/>
          <a:ln>
            <a:noFill/>
          </a:ln>
        </p:spPr>
      </p:pic>
      <p:sp>
        <p:nvSpPr>
          <p:cNvPr id="1077" name="Google Shape;1077;g3bcf8fbed91_0_2245"/>
          <p:cNvSpPr txBox="1"/>
          <p:nvPr/>
        </p:nvSpPr>
        <p:spPr>
          <a:xfrm>
            <a:off x="617782" y="2571750"/>
            <a:ext cx="67908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500" u="none" cap="none" strike="noStrike">
                <a:solidFill>
                  <a:srgbClr val="000000"/>
                </a:solidFill>
                <a:latin typeface="Arial"/>
                <a:ea typeface="Arial"/>
                <a:cs typeface="Arial"/>
                <a:sym typeface="Arial"/>
              </a:rPr>
              <a:t>The one-year contract represents an estimated </a:t>
            </a:r>
            <a:r>
              <a:rPr b="1" i="0" lang="en-US" sz="1500" u="none" cap="none" strike="noStrike">
                <a:solidFill>
                  <a:srgbClr val="000000"/>
                </a:solidFill>
                <a:latin typeface="Arial"/>
                <a:ea typeface="Arial"/>
                <a:cs typeface="Arial"/>
                <a:sym typeface="Arial"/>
              </a:rPr>
              <a:t>1.2 million gallons</a:t>
            </a:r>
            <a:r>
              <a:rPr b="0" i="0" lang="en-US" sz="1500" u="none" cap="none" strike="noStrike">
                <a:solidFill>
                  <a:srgbClr val="000000"/>
                </a:solidFill>
                <a:latin typeface="Arial"/>
                <a:ea typeface="Arial"/>
                <a:cs typeface="Arial"/>
                <a:sym typeface="Arial"/>
              </a:rPr>
              <a:t> of renewable diesel supplied to Massport's operations.</a:t>
            </a:r>
            <a:endParaRPr sz="1500"/>
          </a:p>
          <a:p>
            <a:pPr indent="0" lvl="0" marL="0" marR="0" rtl="0" algn="l">
              <a:lnSpc>
                <a:spcPct val="100000"/>
              </a:lnSpc>
              <a:spcBef>
                <a:spcPts val="0"/>
              </a:spcBef>
              <a:spcAft>
                <a:spcPts val="0"/>
              </a:spcAft>
              <a:buNone/>
            </a:pPr>
            <a:r>
              <a:t/>
            </a:r>
            <a:endParaRPr b="0" i="0" sz="1500" u="none" cap="none" strike="noStrike">
              <a:solidFill>
                <a:srgbClr val="000000"/>
              </a:solidFill>
              <a:latin typeface="Arial"/>
              <a:ea typeface="Arial"/>
              <a:cs typeface="Arial"/>
              <a:sym typeface="Arial"/>
            </a:endParaRPr>
          </a:p>
          <a:p>
            <a:pPr indent="-292100" lvl="0" marL="7429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Logan Airport shuttle buses (Logan Express)</a:t>
            </a:r>
            <a:endParaRPr sz="1500"/>
          </a:p>
          <a:p>
            <a:pPr indent="-292100" lvl="0" marL="7429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Maintenance vehicles and grounds equipment</a:t>
            </a:r>
            <a:endParaRPr sz="1500"/>
          </a:p>
          <a:p>
            <a:pPr indent="-292100" lvl="0" marL="7429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Luggage carriers, generators, and support systems</a:t>
            </a:r>
            <a:endParaRPr sz="1500"/>
          </a:p>
          <a:p>
            <a:pPr indent="-292100" lvl="0" marL="7429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Fire trucks and emergency response units</a:t>
            </a:r>
            <a:endParaRPr sz="1500"/>
          </a:p>
          <a:p>
            <a:pPr indent="-292100" lvl="0" marL="742950" marR="0" rtl="0" algn="l">
              <a:lnSpc>
                <a:spcPct val="100000"/>
              </a:lnSpc>
              <a:spcBef>
                <a:spcPts val="0"/>
              </a:spcBef>
              <a:spcAft>
                <a:spcPts val="0"/>
              </a:spcAft>
              <a:buClr>
                <a:srgbClr val="000000"/>
              </a:buClr>
              <a:buSzPts val="1500"/>
              <a:buFont typeface="Arial"/>
              <a:buChar char="•"/>
            </a:pPr>
            <a:r>
              <a:rPr b="0" i="0" lang="en-US" sz="1500" u="none" cap="none" strike="noStrike">
                <a:solidFill>
                  <a:srgbClr val="000000"/>
                </a:solidFill>
                <a:latin typeface="Arial"/>
                <a:ea typeface="Arial"/>
                <a:cs typeface="Arial"/>
                <a:sym typeface="Arial"/>
              </a:rPr>
              <a:t>All internal Massport diesel-powered equipment</a:t>
            </a:r>
            <a:endParaRPr sz="1500"/>
          </a:p>
        </p:txBody>
      </p:sp>
      <p:sp>
        <p:nvSpPr>
          <p:cNvPr id="1078" name="Google Shape;1078;g3bcf8fbed91_0_2245"/>
          <p:cNvSpPr/>
          <p:nvPr/>
        </p:nvSpPr>
        <p:spPr>
          <a:xfrm>
            <a:off x="-93150" y="0"/>
            <a:ext cx="10394700" cy="274500"/>
          </a:xfrm>
          <a:prstGeom prst="rect">
            <a:avLst/>
          </a:prstGeom>
          <a:solidFill>
            <a:srgbClr val="0B774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79" name="Google Shape;1079;g3bcf8fbed91_0_2245"/>
          <p:cNvSpPr txBox="1"/>
          <p:nvPr>
            <p:ph type="title"/>
          </p:nvPr>
        </p:nvSpPr>
        <p:spPr>
          <a:xfrm>
            <a:off x="7733350" y="4387950"/>
            <a:ext cx="1211400" cy="579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Clr>
                <a:schemeClr val="dk1"/>
              </a:buClr>
              <a:buSzPts val="2400"/>
              <a:buFont typeface="Arial"/>
              <a:buNone/>
            </a:pPr>
            <a:r>
              <a:rPr lang="en-US" sz="1600">
                <a:solidFill>
                  <a:srgbClr val="000000"/>
                </a:solidFill>
              </a:rPr>
              <a:t>Deployment</a:t>
            </a:r>
            <a:endParaRPr sz="1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g3bcf8fbed91_0_2256"/>
          <p:cNvSpPr txBox="1"/>
          <p:nvPr>
            <p:ph type="title"/>
          </p:nvPr>
        </p:nvSpPr>
        <p:spPr>
          <a:xfrm>
            <a:off x="246400" y="529175"/>
            <a:ext cx="7334100" cy="699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RenStar, LLC</a:t>
            </a:r>
            <a:endParaRPr/>
          </a:p>
        </p:txBody>
      </p:sp>
      <p:sp>
        <p:nvSpPr>
          <p:cNvPr id="1086" name="Google Shape;1086;g3bcf8fbed91_0_225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087" name="Google Shape;1087;g3bcf8fbed91_0_225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088" name="Google Shape;1088;g3bcf8fbed91_0_2256"/>
          <p:cNvSpPr txBox="1"/>
          <p:nvPr/>
        </p:nvSpPr>
        <p:spPr>
          <a:xfrm>
            <a:off x="3509925" y="614425"/>
            <a:ext cx="5361600" cy="4340700"/>
          </a:xfrm>
          <a:prstGeom prst="rect">
            <a:avLst/>
          </a:prstGeom>
          <a:noFill/>
          <a:ln>
            <a:noFill/>
          </a:ln>
        </p:spPr>
        <p:txBody>
          <a:bodyPr anchorCtr="0" anchor="t" bIns="45700" lIns="91425" spcFirstLastPara="1" rIns="91425" wrap="square" tIns="45700">
            <a:spAutoFit/>
          </a:bodyPr>
          <a:lstStyle/>
          <a:p>
            <a:pPr indent="-323850" lvl="0" marL="457200" rtl="0" algn="l">
              <a:spcBef>
                <a:spcPts val="0"/>
              </a:spcBef>
              <a:spcAft>
                <a:spcPts val="0"/>
              </a:spcAft>
              <a:buSzPts val="1500"/>
              <a:buChar char="•"/>
            </a:pPr>
            <a:r>
              <a:rPr lang="en-US" sz="1300">
                <a:solidFill>
                  <a:srgbClr val="1C1E23"/>
                </a:solidFill>
                <a:highlight>
                  <a:schemeClr val="lt1"/>
                </a:highlight>
              </a:rPr>
              <a:t>The pilot marks the first use of Renewable Diesel (R99) in MBTA commuter locomotives as well as the first such program in North America.</a:t>
            </a:r>
            <a:br>
              <a:rPr lang="en-US" sz="1300">
                <a:solidFill>
                  <a:srgbClr val="1C1E23"/>
                </a:solidFill>
                <a:highlight>
                  <a:schemeClr val="lt1"/>
                </a:highlight>
              </a:rPr>
            </a:br>
            <a:endParaRPr sz="1300">
              <a:solidFill>
                <a:srgbClr val="1C1E23"/>
              </a:solidFill>
              <a:highlight>
                <a:schemeClr val="lt1"/>
              </a:highlight>
            </a:endParaRPr>
          </a:p>
          <a:p>
            <a:pPr indent="-323850" lvl="0" marL="457200" rtl="0" algn="l">
              <a:spcBef>
                <a:spcPts val="0"/>
              </a:spcBef>
              <a:spcAft>
                <a:spcPts val="0"/>
              </a:spcAft>
              <a:buSzPts val="1500"/>
              <a:buChar char="•"/>
            </a:pPr>
            <a:r>
              <a:rPr lang="en-US" sz="1300">
                <a:solidFill>
                  <a:srgbClr val="1C1E23"/>
                </a:solidFill>
                <a:highlight>
                  <a:schemeClr val="lt1"/>
                </a:highlight>
              </a:rPr>
              <a:t>Developed in partnership with the MBTA, the pilot includes all locomotives that lay over at the Newburyport Commuter Rail facility</a:t>
            </a:r>
            <a:endParaRPr sz="1300">
              <a:solidFill>
                <a:srgbClr val="1C1E23"/>
              </a:solidFill>
              <a:highlight>
                <a:schemeClr val="lt1"/>
              </a:highlight>
            </a:endParaRPr>
          </a:p>
          <a:p>
            <a:pPr indent="0" lvl="0" marL="457200" rtl="0" algn="l">
              <a:spcBef>
                <a:spcPts val="0"/>
              </a:spcBef>
              <a:spcAft>
                <a:spcPts val="0"/>
              </a:spcAft>
              <a:buNone/>
            </a:pPr>
            <a:r>
              <a:t/>
            </a:r>
            <a:endParaRPr sz="1300">
              <a:solidFill>
                <a:srgbClr val="1C1E23"/>
              </a:solidFill>
              <a:highlight>
                <a:schemeClr val="lt1"/>
              </a:highlight>
            </a:endParaRPr>
          </a:p>
          <a:p>
            <a:pPr indent="-311150" lvl="1" marL="914400" rtl="0" algn="l">
              <a:spcBef>
                <a:spcPts val="0"/>
              </a:spcBef>
              <a:spcAft>
                <a:spcPts val="0"/>
              </a:spcAft>
              <a:buClr>
                <a:srgbClr val="1C1E23"/>
              </a:buClr>
              <a:buSzPts val="1300"/>
              <a:buChar char="○"/>
            </a:pPr>
            <a:r>
              <a:rPr lang="en-US" sz="1300">
                <a:solidFill>
                  <a:srgbClr val="1C1E23"/>
                </a:solidFill>
                <a:highlight>
                  <a:schemeClr val="lt1"/>
                </a:highlight>
              </a:rPr>
              <a:t>Collaboration between Keolis, MBTA, and RenStar, initially using local Boston truck racks and then Providence Rail Terminal for scalability for rail receipt and truck delivery.</a:t>
            </a:r>
            <a:br>
              <a:rPr lang="en-US" sz="1300">
                <a:solidFill>
                  <a:srgbClr val="1C1E23"/>
                </a:solidFill>
                <a:highlight>
                  <a:schemeClr val="lt1"/>
                </a:highlight>
              </a:rPr>
            </a:br>
            <a:endParaRPr sz="1300">
              <a:solidFill>
                <a:srgbClr val="1C1E23"/>
              </a:solidFill>
              <a:highlight>
                <a:schemeClr val="lt1"/>
              </a:highlight>
            </a:endParaRPr>
          </a:p>
          <a:p>
            <a:pPr indent="-311150" lvl="0" marL="457200" rtl="0" algn="l">
              <a:spcBef>
                <a:spcPts val="0"/>
              </a:spcBef>
              <a:spcAft>
                <a:spcPts val="0"/>
              </a:spcAft>
              <a:buClr>
                <a:srgbClr val="1C1E23"/>
              </a:buClr>
              <a:buSzPts val="1300"/>
              <a:buChar char="•"/>
            </a:pPr>
            <a:r>
              <a:rPr lang="en-US" sz="1300">
                <a:solidFill>
                  <a:srgbClr val="1C1E23"/>
                </a:solidFill>
                <a:highlight>
                  <a:schemeClr val="lt1"/>
                </a:highlight>
              </a:rPr>
              <a:t>Over 500,000 gallons of Renewable Diesel have been delivered and consumed by MBTA locomotives with zero performance issues.</a:t>
            </a:r>
            <a:endParaRPr sz="1300">
              <a:solidFill>
                <a:srgbClr val="1C1E23"/>
              </a:solidFill>
              <a:highlight>
                <a:schemeClr val="lt1"/>
              </a:highlight>
            </a:endParaRPr>
          </a:p>
          <a:p>
            <a:pPr indent="0" lvl="0" marL="457200" rtl="0" algn="l">
              <a:spcBef>
                <a:spcPts val="0"/>
              </a:spcBef>
              <a:spcAft>
                <a:spcPts val="0"/>
              </a:spcAft>
              <a:buNone/>
            </a:pPr>
            <a:r>
              <a:t/>
            </a:r>
            <a:endParaRPr sz="1300">
              <a:solidFill>
                <a:srgbClr val="1C1E23"/>
              </a:solidFill>
              <a:highlight>
                <a:schemeClr val="lt1"/>
              </a:highlight>
            </a:endParaRPr>
          </a:p>
          <a:p>
            <a:pPr indent="-311150" lvl="0" marL="457200" rtl="0" algn="l">
              <a:spcBef>
                <a:spcPts val="0"/>
              </a:spcBef>
              <a:spcAft>
                <a:spcPts val="0"/>
              </a:spcAft>
              <a:buClr>
                <a:srgbClr val="1C1E23"/>
              </a:buClr>
              <a:buSzPts val="1300"/>
              <a:buChar char="•"/>
            </a:pPr>
            <a:r>
              <a:rPr lang="en-US" sz="1300">
                <a:solidFill>
                  <a:srgbClr val="1C1E23"/>
                </a:solidFill>
                <a:highlight>
                  <a:schemeClr val="lt1"/>
                </a:highlight>
              </a:rPr>
              <a:t>Next phase: Scaling from pilot to broader deployment and evaluating direct-rail deliveries to MBTA yards for cost efficiency and carbon tracking.</a:t>
            </a:r>
            <a:endParaRPr sz="1300">
              <a:solidFill>
                <a:srgbClr val="1C1E23"/>
              </a:solidFill>
              <a:highlight>
                <a:schemeClr val="lt1"/>
              </a:highlight>
            </a:endParaRPr>
          </a:p>
          <a:p>
            <a:pPr indent="0" lvl="0" marL="0" rtl="0" algn="l">
              <a:spcBef>
                <a:spcPts val="0"/>
              </a:spcBef>
              <a:spcAft>
                <a:spcPts val="0"/>
              </a:spcAft>
              <a:buNone/>
            </a:pPr>
            <a:r>
              <a:t/>
            </a:r>
            <a:endParaRPr sz="1200">
              <a:solidFill>
                <a:srgbClr val="1C1E23"/>
              </a:solidFill>
              <a:highlight>
                <a:schemeClr val="lt1"/>
              </a:highlight>
            </a:endParaRPr>
          </a:p>
        </p:txBody>
      </p:sp>
      <p:pic>
        <p:nvPicPr>
          <p:cNvPr id="1089" name="Google Shape;1089;g3bcf8fbed91_0_2256"/>
          <p:cNvPicPr preferRelativeResize="0"/>
          <p:nvPr/>
        </p:nvPicPr>
        <p:blipFill>
          <a:blip r:embed="rId3">
            <a:alphaModFix/>
          </a:blip>
          <a:stretch>
            <a:fillRect/>
          </a:stretch>
        </p:blipFill>
        <p:spPr>
          <a:xfrm>
            <a:off x="246400" y="1140125"/>
            <a:ext cx="1989200" cy="1377625"/>
          </a:xfrm>
          <a:prstGeom prst="rect">
            <a:avLst/>
          </a:prstGeom>
          <a:noFill/>
          <a:ln>
            <a:noFill/>
          </a:ln>
        </p:spPr>
      </p:pic>
      <p:pic>
        <p:nvPicPr>
          <p:cNvPr id="1090" name="Google Shape;1090;g3bcf8fbed91_0_2256"/>
          <p:cNvPicPr preferRelativeResize="0"/>
          <p:nvPr/>
        </p:nvPicPr>
        <p:blipFill>
          <a:blip r:embed="rId4">
            <a:alphaModFix/>
          </a:blip>
          <a:stretch>
            <a:fillRect/>
          </a:stretch>
        </p:blipFill>
        <p:spPr>
          <a:xfrm>
            <a:off x="246399" y="3008287"/>
            <a:ext cx="2618324" cy="1461775"/>
          </a:xfrm>
          <a:prstGeom prst="rect">
            <a:avLst/>
          </a:prstGeom>
          <a:noFill/>
          <a:ln>
            <a:noFill/>
          </a:ln>
        </p:spPr>
      </p:pic>
      <p:sp>
        <p:nvSpPr>
          <p:cNvPr id="1091" name="Google Shape;1091;g3bcf8fbed91_0_2256"/>
          <p:cNvSpPr txBox="1"/>
          <p:nvPr>
            <p:ph type="title"/>
          </p:nvPr>
        </p:nvSpPr>
        <p:spPr>
          <a:xfrm>
            <a:off x="7733350" y="4387950"/>
            <a:ext cx="1211400" cy="579000"/>
          </a:xfrm>
          <a:prstGeom prst="rect">
            <a:avLst/>
          </a:prstGeom>
          <a:noFill/>
          <a:ln>
            <a:noFill/>
          </a:ln>
        </p:spPr>
        <p:txBody>
          <a:bodyPr anchorCtr="0" anchor="b" bIns="0" lIns="0" spcFirstLastPara="1" rIns="0" wrap="square" tIns="0">
            <a:noAutofit/>
          </a:bodyPr>
          <a:lstStyle/>
          <a:p>
            <a:pPr indent="0" lvl="0" marL="0" rtl="0" algn="l">
              <a:spcBef>
                <a:spcPts val="0"/>
              </a:spcBef>
              <a:spcAft>
                <a:spcPts val="0"/>
              </a:spcAft>
              <a:buClr>
                <a:schemeClr val="dk1"/>
              </a:buClr>
              <a:buSzPts val="2400"/>
              <a:buFont typeface="Arial"/>
              <a:buNone/>
            </a:pPr>
            <a:r>
              <a:rPr lang="en-US" sz="1600">
                <a:solidFill>
                  <a:srgbClr val="000000"/>
                </a:solidFill>
              </a:rPr>
              <a:t>Pilot</a:t>
            </a:r>
            <a:endParaRPr sz="1600"/>
          </a:p>
        </p:txBody>
      </p:sp>
      <p:sp>
        <p:nvSpPr>
          <p:cNvPr id="1092" name="Google Shape;1092;g3bcf8fbed91_0_2256"/>
          <p:cNvSpPr/>
          <p:nvPr/>
        </p:nvSpPr>
        <p:spPr>
          <a:xfrm>
            <a:off x="-93150" y="0"/>
            <a:ext cx="10394700" cy="274500"/>
          </a:xfrm>
          <a:prstGeom prst="rect">
            <a:avLst/>
          </a:prstGeom>
          <a:solidFill>
            <a:srgbClr val="0B774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7" name="Shape 1097"/>
        <p:cNvGrpSpPr/>
        <p:nvPr/>
      </p:nvGrpSpPr>
      <p:grpSpPr>
        <a:xfrm>
          <a:off x="0" y="0"/>
          <a:ext cx="0" cy="0"/>
          <a:chOff x="0" y="0"/>
          <a:chExt cx="0" cy="0"/>
        </a:xfrm>
      </p:grpSpPr>
      <p:sp>
        <p:nvSpPr>
          <p:cNvPr id="1098" name="Google Shape;1098;g3bcf8fbed91_0_2268"/>
          <p:cNvSpPr txBox="1"/>
          <p:nvPr>
            <p:ph type="title"/>
          </p:nvPr>
        </p:nvSpPr>
        <p:spPr>
          <a:xfrm>
            <a:off x="246400" y="529175"/>
            <a:ext cx="7334100" cy="6990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RenStar, LLC</a:t>
            </a:r>
            <a:endParaRPr/>
          </a:p>
        </p:txBody>
      </p:sp>
      <p:sp>
        <p:nvSpPr>
          <p:cNvPr id="1099" name="Google Shape;1099;g3bcf8fbed91_0_2268"/>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100" name="Google Shape;1100;g3bcf8fbed91_0_2268"/>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101" name="Google Shape;1101;g3bcf8fbed91_0_2268"/>
          <p:cNvSpPr txBox="1"/>
          <p:nvPr/>
        </p:nvSpPr>
        <p:spPr>
          <a:xfrm>
            <a:off x="3608500" y="621950"/>
            <a:ext cx="5414700" cy="4094400"/>
          </a:xfrm>
          <a:prstGeom prst="rect">
            <a:avLst/>
          </a:prstGeom>
          <a:noFill/>
          <a:ln>
            <a:noFill/>
          </a:ln>
        </p:spPr>
        <p:txBody>
          <a:bodyPr anchorCtr="0" anchor="t" bIns="45700" lIns="91425" spcFirstLastPara="1" rIns="91425" wrap="square" tIns="45700">
            <a:spAutoFit/>
          </a:bodyPr>
          <a:lstStyle/>
          <a:p>
            <a:pPr indent="-311150" lvl="0" marL="457200" marR="0" rtl="0" algn="l">
              <a:lnSpc>
                <a:spcPct val="100000"/>
              </a:lnSpc>
              <a:spcBef>
                <a:spcPts val="0"/>
              </a:spcBef>
              <a:spcAft>
                <a:spcPts val="0"/>
              </a:spcAft>
              <a:buClr>
                <a:srgbClr val="1C1E23"/>
              </a:buClr>
              <a:buSzPts val="1300"/>
              <a:buChar char="•"/>
            </a:pPr>
            <a:r>
              <a:rPr lang="en-US" sz="1300">
                <a:solidFill>
                  <a:srgbClr val="1C1E23"/>
                </a:solidFill>
                <a:highlight>
                  <a:schemeClr val="lt1"/>
                </a:highlight>
              </a:rPr>
              <a:t>Rail functions as floating storage in a region with limited bulk tankage.</a:t>
            </a:r>
            <a:br>
              <a:rPr lang="en-US" sz="1300">
                <a:solidFill>
                  <a:srgbClr val="1C1E23"/>
                </a:solidFill>
                <a:highlight>
                  <a:schemeClr val="lt1"/>
                </a:highlight>
              </a:rPr>
            </a:br>
            <a:endParaRPr sz="1300">
              <a:solidFill>
                <a:srgbClr val="1C1E23"/>
              </a:solidFill>
              <a:highlight>
                <a:schemeClr val="lt1"/>
              </a:highlight>
            </a:endParaRPr>
          </a:p>
          <a:p>
            <a:pPr indent="-311150" lvl="1" marL="914400" marR="0" rtl="0" algn="l">
              <a:lnSpc>
                <a:spcPct val="100000"/>
              </a:lnSpc>
              <a:spcBef>
                <a:spcPts val="0"/>
              </a:spcBef>
              <a:spcAft>
                <a:spcPts val="0"/>
              </a:spcAft>
              <a:buClr>
                <a:srgbClr val="1C1E23"/>
              </a:buClr>
              <a:buSzPts val="1300"/>
              <a:buChar char="○"/>
            </a:pPr>
            <a:r>
              <a:rPr lang="en-US" sz="1300">
                <a:solidFill>
                  <a:srgbClr val="1C1E23"/>
                </a:solidFill>
                <a:highlight>
                  <a:schemeClr val="lt1"/>
                </a:highlight>
              </a:rPr>
              <a:t>Each DOT-117 railcar (~27–30K gal) serves as both inventory and logistics asset, providing flexibility and seasonal security.</a:t>
            </a:r>
            <a:br>
              <a:rPr lang="en-US" sz="1300">
                <a:solidFill>
                  <a:srgbClr val="1C1E23"/>
                </a:solidFill>
                <a:highlight>
                  <a:schemeClr val="lt1"/>
                </a:highlight>
              </a:rPr>
            </a:br>
            <a:endParaRPr sz="1300">
              <a:solidFill>
                <a:srgbClr val="1C1E23"/>
              </a:solidFill>
              <a:highlight>
                <a:schemeClr val="lt1"/>
              </a:highlight>
            </a:endParaRPr>
          </a:p>
          <a:p>
            <a:pPr indent="-311150" lvl="1" marL="914400" marR="0" rtl="0" algn="l">
              <a:lnSpc>
                <a:spcPct val="100000"/>
              </a:lnSpc>
              <a:spcBef>
                <a:spcPts val="0"/>
              </a:spcBef>
              <a:spcAft>
                <a:spcPts val="0"/>
              </a:spcAft>
              <a:buClr>
                <a:srgbClr val="1C1E23"/>
              </a:buClr>
              <a:buSzPts val="1300"/>
              <a:buChar char="○"/>
            </a:pPr>
            <a:r>
              <a:rPr lang="en-US" sz="1300">
                <a:solidFill>
                  <a:srgbClr val="1C1E23"/>
                </a:solidFill>
                <a:highlight>
                  <a:schemeClr val="lt1"/>
                </a:highlight>
              </a:rPr>
              <a:t>Enables direct tie-in from domestic RD production hubs (Gulf &amp; West Coast) to Northeast demand centers.</a:t>
            </a:r>
            <a:br>
              <a:rPr lang="en-US" sz="1300">
                <a:solidFill>
                  <a:srgbClr val="1C1E23"/>
                </a:solidFill>
                <a:highlight>
                  <a:schemeClr val="lt1"/>
                </a:highlight>
              </a:rPr>
            </a:br>
            <a:endParaRPr sz="1300">
              <a:solidFill>
                <a:srgbClr val="1C1E23"/>
              </a:solidFill>
              <a:highlight>
                <a:schemeClr val="lt1"/>
              </a:highlight>
            </a:endParaRPr>
          </a:p>
          <a:p>
            <a:pPr indent="-311150" lvl="1" marL="914400" marR="0" rtl="0" algn="l">
              <a:lnSpc>
                <a:spcPct val="100000"/>
              </a:lnSpc>
              <a:spcBef>
                <a:spcPts val="0"/>
              </a:spcBef>
              <a:spcAft>
                <a:spcPts val="0"/>
              </a:spcAft>
              <a:buClr>
                <a:srgbClr val="1C1E23"/>
              </a:buClr>
              <a:buSzPts val="1300"/>
              <a:buChar char="○"/>
            </a:pPr>
            <a:r>
              <a:rPr lang="en-US" sz="1300">
                <a:solidFill>
                  <a:srgbClr val="1C1E23"/>
                </a:solidFill>
                <a:highlight>
                  <a:schemeClr val="lt1"/>
                </a:highlight>
              </a:rPr>
              <a:t>Rail integration bridges the gap between producers and end-users, reducing dependency on marine imports and improving supply resiliency.</a:t>
            </a:r>
            <a:endParaRPr sz="1300">
              <a:solidFill>
                <a:srgbClr val="1C1E23"/>
              </a:solidFill>
              <a:highlight>
                <a:schemeClr val="lt1"/>
              </a:highlight>
            </a:endParaRPr>
          </a:p>
          <a:p>
            <a:pPr indent="0" lvl="0" marL="914400" marR="0" rtl="0" algn="l">
              <a:lnSpc>
                <a:spcPct val="100000"/>
              </a:lnSpc>
              <a:spcBef>
                <a:spcPts val="0"/>
              </a:spcBef>
              <a:spcAft>
                <a:spcPts val="0"/>
              </a:spcAft>
              <a:buNone/>
            </a:pPr>
            <a:r>
              <a:t/>
            </a:r>
            <a:endParaRPr sz="1300">
              <a:solidFill>
                <a:srgbClr val="1C1E23"/>
              </a:solidFill>
              <a:highlight>
                <a:schemeClr val="lt1"/>
              </a:highlight>
            </a:endParaRPr>
          </a:p>
          <a:p>
            <a:pPr indent="-311150" lvl="1" marL="914400" marR="0" rtl="0" algn="l">
              <a:lnSpc>
                <a:spcPct val="100000"/>
              </a:lnSpc>
              <a:spcBef>
                <a:spcPts val="0"/>
              </a:spcBef>
              <a:spcAft>
                <a:spcPts val="0"/>
              </a:spcAft>
              <a:buClr>
                <a:srgbClr val="1C1E23"/>
              </a:buClr>
              <a:buSzPts val="1300"/>
              <a:buChar char="○"/>
            </a:pPr>
            <a:r>
              <a:rPr lang="en-US" sz="1300">
                <a:solidFill>
                  <a:srgbClr val="1C1E23"/>
                </a:solidFill>
                <a:highlight>
                  <a:schemeClr val="lt1"/>
                </a:highlight>
              </a:rPr>
              <a:t>Supports multi-market optimization… same rail assets can supply transit, heating oil, and municipal fleets.</a:t>
            </a:r>
            <a:endParaRPr sz="1300">
              <a:solidFill>
                <a:srgbClr val="1C1E23"/>
              </a:solidFill>
              <a:highlight>
                <a:schemeClr val="lt1"/>
              </a:highlight>
            </a:endParaRPr>
          </a:p>
          <a:p>
            <a:pPr indent="0" lvl="0" marL="914400" marR="0" rtl="0" algn="l">
              <a:lnSpc>
                <a:spcPct val="100000"/>
              </a:lnSpc>
              <a:spcBef>
                <a:spcPts val="0"/>
              </a:spcBef>
              <a:spcAft>
                <a:spcPts val="0"/>
              </a:spcAft>
              <a:buNone/>
            </a:pPr>
            <a:r>
              <a:t/>
            </a:r>
            <a:endParaRPr sz="1300">
              <a:solidFill>
                <a:srgbClr val="1C1E23"/>
              </a:solidFill>
              <a:highlight>
                <a:schemeClr val="lt1"/>
              </a:highlight>
            </a:endParaRPr>
          </a:p>
          <a:p>
            <a:pPr indent="-311150" lvl="0" marL="457200" rtl="0" algn="l">
              <a:spcBef>
                <a:spcPts val="0"/>
              </a:spcBef>
              <a:spcAft>
                <a:spcPts val="0"/>
              </a:spcAft>
              <a:buClr>
                <a:srgbClr val="1C1E23"/>
              </a:buClr>
              <a:buSzPts val="1300"/>
              <a:buChar char="•"/>
            </a:pPr>
            <a:r>
              <a:rPr lang="en-US" sz="1300">
                <a:solidFill>
                  <a:srgbClr val="1C1E23"/>
                </a:solidFill>
                <a:highlight>
                  <a:schemeClr val="lt1"/>
                </a:highlight>
              </a:rPr>
              <a:t>Longer-term, moving towards evaluating full transition to renewable diesel supply across MBTA operations; integrate carbon tracking and reporting.</a:t>
            </a:r>
            <a:endParaRPr sz="1300">
              <a:solidFill>
                <a:srgbClr val="1C1E23"/>
              </a:solidFill>
              <a:highlight>
                <a:schemeClr val="lt1"/>
              </a:highlight>
            </a:endParaRPr>
          </a:p>
        </p:txBody>
      </p:sp>
      <p:pic>
        <p:nvPicPr>
          <p:cNvPr id="1102" name="Google Shape;1102;g3bcf8fbed91_0_2268"/>
          <p:cNvPicPr preferRelativeResize="0"/>
          <p:nvPr/>
        </p:nvPicPr>
        <p:blipFill>
          <a:blip r:embed="rId3">
            <a:alphaModFix/>
          </a:blip>
          <a:stretch>
            <a:fillRect/>
          </a:stretch>
        </p:blipFill>
        <p:spPr>
          <a:xfrm>
            <a:off x="246400" y="1140125"/>
            <a:ext cx="1989200" cy="1377625"/>
          </a:xfrm>
          <a:prstGeom prst="rect">
            <a:avLst/>
          </a:prstGeom>
          <a:noFill/>
          <a:ln>
            <a:noFill/>
          </a:ln>
        </p:spPr>
      </p:pic>
      <p:pic>
        <p:nvPicPr>
          <p:cNvPr id="1103" name="Google Shape;1103;g3bcf8fbed91_0_2268"/>
          <p:cNvPicPr preferRelativeResize="0"/>
          <p:nvPr/>
        </p:nvPicPr>
        <p:blipFill>
          <a:blip r:embed="rId4">
            <a:alphaModFix/>
          </a:blip>
          <a:stretch>
            <a:fillRect/>
          </a:stretch>
        </p:blipFill>
        <p:spPr>
          <a:xfrm>
            <a:off x="211850" y="2807662"/>
            <a:ext cx="3303702" cy="1835390"/>
          </a:xfrm>
          <a:prstGeom prst="rect">
            <a:avLst/>
          </a:prstGeom>
          <a:noFill/>
          <a:ln>
            <a:noFill/>
          </a:ln>
        </p:spPr>
      </p:pic>
      <p:sp>
        <p:nvSpPr>
          <p:cNvPr id="1104" name="Google Shape;1104;g3bcf8fbed91_0_2268"/>
          <p:cNvSpPr txBox="1"/>
          <p:nvPr>
            <p:ph type="title"/>
          </p:nvPr>
        </p:nvSpPr>
        <p:spPr>
          <a:xfrm>
            <a:off x="7733350" y="4387950"/>
            <a:ext cx="1211400" cy="579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600"/>
              <a:t>Pilot</a:t>
            </a:r>
            <a:endParaRPr b="0" sz="1600"/>
          </a:p>
        </p:txBody>
      </p:sp>
      <p:sp>
        <p:nvSpPr>
          <p:cNvPr id="1105" name="Google Shape;1105;g3bcf8fbed91_0_2268"/>
          <p:cNvSpPr/>
          <p:nvPr/>
        </p:nvSpPr>
        <p:spPr>
          <a:xfrm>
            <a:off x="-93150" y="0"/>
            <a:ext cx="10394700" cy="274500"/>
          </a:xfrm>
          <a:prstGeom prst="rect">
            <a:avLst/>
          </a:prstGeom>
          <a:solidFill>
            <a:srgbClr val="0B774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g3bcf8fbed91_0_2280"/>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112" name="Google Shape;1112;g3bcf8fbed91_0_2280"/>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1113" name="Google Shape;1113;g3bcf8fbed91_0_2280"/>
          <p:cNvSpPr/>
          <p:nvPr/>
        </p:nvSpPr>
        <p:spPr>
          <a:xfrm rot="5400000">
            <a:off x="4358827" y="3206115"/>
            <a:ext cx="354300" cy="330900"/>
          </a:xfrm>
          <a:prstGeom prst="rightArrow">
            <a:avLst>
              <a:gd fmla="val 34239" name="adj1"/>
              <a:gd fmla="val 57035" name="adj2"/>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4" name="Google Shape;1114;g3bcf8fbed91_0_2280"/>
          <p:cNvSpPr/>
          <p:nvPr/>
        </p:nvSpPr>
        <p:spPr>
          <a:xfrm>
            <a:off x="-93150" y="0"/>
            <a:ext cx="10394700" cy="274500"/>
          </a:xfrm>
          <a:prstGeom prst="rect">
            <a:avLst/>
          </a:prstGeom>
          <a:solidFill>
            <a:srgbClr val="0B7743"/>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15" name="Google Shape;1115;g3bcf8fbed91_0_2280"/>
          <p:cNvSpPr txBox="1"/>
          <p:nvPr/>
        </p:nvSpPr>
        <p:spPr>
          <a:xfrm>
            <a:off x="0" y="362350"/>
            <a:ext cx="4501800" cy="5172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400"/>
              <a:buFont typeface="Arial"/>
              <a:buNone/>
            </a:pPr>
            <a:r>
              <a:rPr b="1" lang="en-US" sz="2400">
                <a:solidFill>
                  <a:schemeClr val="dk1"/>
                </a:solidFill>
              </a:rPr>
              <a:t>SUNY Albany </a:t>
            </a:r>
            <a:endParaRPr b="0" i="0" sz="1400" u="none" cap="none" strike="noStrike">
              <a:solidFill>
                <a:srgbClr val="000000"/>
              </a:solidFill>
              <a:latin typeface="Arial"/>
              <a:ea typeface="Arial"/>
              <a:cs typeface="Arial"/>
              <a:sym typeface="Arial"/>
            </a:endParaRPr>
          </a:p>
        </p:txBody>
      </p:sp>
      <p:pic>
        <p:nvPicPr>
          <p:cNvPr id="1116" name="Google Shape;1116;g3bcf8fbed91_0_2280"/>
          <p:cNvPicPr preferRelativeResize="0"/>
          <p:nvPr/>
        </p:nvPicPr>
        <p:blipFill>
          <a:blip r:embed="rId3">
            <a:alphaModFix/>
          </a:blip>
          <a:stretch>
            <a:fillRect/>
          </a:stretch>
        </p:blipFill>
        <p:spPr>
          <a:xfrm>
            <a:off x="6500879" y="1094995"/>
            <a:ext cx="1840524" cy="1524451"/>
          </a:xfrm>
          <a:prstGeom prst="rect">
            <a:avLst/>
          </a:prstGeom>
          <a:noFill/>
          <a:ln>
            <a:noFill/>
          </a:ln>
        </p:spPr>
      </p:pic>
      <p:sp>
        <p:nvSpPr>
          <p:cNvPr id="1117" name="Google Shape;1117;g3bcf8fbed91_0_2280"/>
          <p:cNvSpPr txBox="1"/>
          <p:nvPr/>
        </p:nvSpPr>
        <p:spPr>
          <a:xfrm>
            <a:off x="301150" y="1159575"/>
            <a:ext cx="5335500" cy="2124000"/>
          </a:xfrm>
          <a:prstGeom prst="rect">
            <a:avLst/>
          </a:prstGeom>
          <a:noFill/>
          <a:ln>
            <a:noFill/>
          </a:ln>
        </p:spPr>
        <p:txBody>
          <a:bodyPr anchorCtr="0" anchor="t" bIns="91425" lIns="91425" spcFirstLastPara="1" rIns="91425" wrap="square" tIns="91425">
            <a:spAutoFit/>
          </a:bodyPr>
          <a:lstStyle/>
          <a:p>
            <a:pPr indent="-298450" lvl="0" marL="457200" rtl="0" algn="l">
              <a:spcBef>
                <a:spcPts val="0"/>
              </a:spcBef>
              <a:spcAft>
                <a:spcPts val="0"/>
              </a:spcAft>
              <a:buClr>
                <a:schemeClr val="dk1"/>
              </a:buClr>
              <a:buSzPts val="1100"/>
              <a:buChar char="●"/>
            </a:pPr>
            <a:r>
              <a:rPr lang="en-US">
                <a:solidFill>
                  <a:schemeClr val="dk1"/>
                </a:solidFill>
              </a:rPr>
              <a:t>Summer 2025: SUNY Albany takes delivery of RD for medium- and heavy-duty vehicles</a:t>
            </a:r>
            <a:br>
              <a:rPr lang="en-US">
                <a:solidFill>
                  <a:schemeClr val="dk1"/>
                </a:solidFill>
              </a:rPr>
            </a:b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Running in buses, H-D utility vehicles, mowers</a:t>
            </a:r>
            <a:br>
              <a:rPr lang="en-US">
                <a:solidFill>
                  <a:schemeClr val="dk1"/>
                </a:solidFill>
              </a:rPr>
            </a:b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Supply from Sprague Energy in Rensselaer </a:t>
            </a:r>
            <a:br>
              <a:rPr lang="en-US">
                <a:solidFill>
                  <a:schemeClr val="dk1"/>
                </a:solidFill>
              </a:rPr>
            </a:b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Goals: lower emissions, move away from fossil fuels, improve air quality &amp; support climate goals</a:t>
            </a:r>
            <a:endParaRPr sz="2300">
              <a:solidFill>
                <a:schemeClr val="dk1"/>
              </a:solidFill>
            </a:endParaRPr>
          </a:p>
        </p:txBody>
      </p:sp>
      <p:pic>
        <p:nvPicPr>
          <p:cNvPr id="1118" name="Google Shape;1118;g3bcf8fbed91_0_2280"/>
          <p:cNvPicPr preferRelativeResize="0"/>
          <p:nvPr/>
        </p:nvPicPr>
        <p:blipFill>
          <a:blip r:embed="rId4">
            <a:alphaModFix/>
          </a:blip>
          <a:stretch>
            <a:fillRect/>
          </a:stretch>
        </p:blipFill>
        <p:spPr>
          <a:xfrm>
            <a:off x="5972437" y="3093225"/>
            <a:ext cx="2897401" cy="1102799"/>
          </a:xfrm>
          <a:prstGeom prst="rect">
            <a:avLst/>
          </a:prstGeom>
          <a:noFill/>
          <a:ln>
            <a:noFill/>
          </a:ln>
        </p:spPr>
      </p:pic>
      <p:sp>
        <p:nvSpPr>
          <p:cNvPr id="1119" name="Google Shape;1119;g3bcf8fbed91_0_2280"/>
          <p:cNvSpPr txBox="1"/>
          <p:nvPr>
            <p:ph type="title"/>
          </p:nvPr>
        </p:nvSpPr>
        <p:spPr>
          <a:xfrm>
            <a:off x="7733350" y="4387950"/>
            <a:ext cx="1211400" cy="5790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1600"/>
              <a:t>Pilot</a:t>
            </a:r>
            <a:endParaRPr b="0" sz="16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g38691aa2693_0_86"/>
          <p:cNvSpPr txBox="1"/>
          <p:nvPr>
            <p:ph type="title"/>
          </p:nvPr>
        </p:nvSpPr>
        <p:spPr>
          <a:xfrm>
            <a:off x="262848" y="284650"/>
            <a:ext cx="7246800" cy="994200"/>
          </a:xfrm>
          <a:prstGeom prst="rect">
            <a:avLst/>
          </a:prstGeom>
          <a:noFill/>
          <a:ln>
            <a:noFill/>
          </a:ln>
        </p:spPr>
        <p:txBody>
          <a:bodyPr anchorCtr="0" anchor="ctr"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sz="2800"/>
              <a:t>Running a Successful Pilot - the setup </a:t>
            </a:r>
            <a:endParaRPr sz="2800"/>
          </a:p>
          <a:p>
            <a:pPr indent="0" lvl="0" marL="0" rtl="0" algn="l">
              <a:lnSpc>
                <a:spcPct val="107142"/>
              </a:lnSpc>
              <a:spcBef>
                <a:spcPts val="0"/>
              </a:spcBef>
              <a:spcAft>
                <a:spcPts val="0"/>
              </a:spcAft>
              <a:buClr>
                <a:schemeClr val="dk1"/>
              </a:buClr>
              <a:buSzPts val="2800"/>
              <a:buFont typeface="Arial"/>
              <a:buNone/>
            </a:pPr>
            <a:r>
              <a:t/>
            </a:r>
            <a:endParaRPr sz="2800"/>
          </a:p>
        </p:txBody>
      </p:sp>
      <p:sp>
        <p:nvSpPr>
          <p:cNvPr id="1126" name="Google Shape;1126;g38691aa2693_0_86"/>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127" name="Google Shape;1127;g38691aa2693_0_86"/>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US"/>
              <a:t>‹#›</a:t>
            </a:fld>
            <a:endParaRPr/>
          </a:p>
        </p:txBody>
      </p:sp>
      <p:sp>
        <p:nvSpPr>
          <p:cNvPr id="1128" name="Google Shape;1128;g38691aa2693_0_86"/>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1129" name="Google Shape;1129;g38691aa2693_0_86"/>
          <p:cNvSpPr txBox="1"/>
          <p:nvPr/>
        </p:nvSpPr>
        <p:spPr>
          <a:xfrm>
            <a:off x="262850" y="1033900"/>
            <a:ext cx="6915300" cy="36687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Char char="●"/>
            </a:pPr>
            <a:r>
              <a:rPr lang="en-US" sz="1600">
                <a:solidFill>
                  <a:schemeClr val="dk1"/>
                </a:solidFill>
              </a:rPr>
              <a:t>Identify purpose of pilot </a:t>
            </a:r>
            <a:endParaRPr sz="1600">
              <a:solidFill>
                <a:schemeClr val="dk1"/>
              </a:solidFill>
            </a:endParaRPr>
          </a:p>
          <a:p>
            <a:pPr indent="0" lvl="0" marL="457200" rtl="0" algn="l">
              <a:spcBef>
                <a:spcPts val="0"/>
              </a:spcBef>
              <a:spcAft>
                <a:spcPts val="0"/>
              </a:spcAft>
              <a:buNone/>
            </a:pPr>
            <a:r>
              <a:t/>
            </a:r>
            <a:endParaRPr sz="1600">
              <a:solidFill>
                <a:schemeClr val="dk1"/>
              </a:solidFill>
            </a:endParaRPr>
          </a:p>
          <a:p>
            <a:pPr indent="-330200" lvl="0" marL="457200" marR="0" rtl="0" algn="l">
              <a:lnSpc>
                <a:spcPct val="100000"/>
              </a:lnSpc>
              <a:spcBef>
                <a:spcPts val="0"/>
              </a:spcBef>
              <a:spcAft>
                <a:spcPts val="0"/>
              </a:spcAft>
              <a:buClr>
                <a:schemeClr val="dk1"/>
              </a:buClr>
              <a:buSzPts val="1600"/>
              <a:buFont typeface="Arial"/>
              <a:buChar char="●"/>
            </a:pPr>
            <a:r>
              <a:rPr lang="en-US" sz="1600">
                <a:solidFill>
                  <a:schemeClr val="dk1"/>
                </a:solidFill>
              </a:rPr>
              <a:t>Plan the evaluation </a:t>
            </a:r>
            <a:r>
              <a:rPr i="1" lang="en-US" sz="1600">
                <a:solidFill>
                  <a:schemeClr val="dk1"/>
                </a:solidFill>
              </a:rPr>
              <a:t>before</a:t>
            </a:r>
            <a:r>
              <a:rPr lang="en-US" sz="1600">
                <a:solidFill>
                  <a:schemeClr val="dk1"/>
                </a:solidFill>
              </a:rPr>
              <a:t> the pilot starts</a:t>
            </a:r>
            <a:endParaRPr sz="1600">
              <a:solidFill>
                <a:schemeClr val="dk1"/>
              </a:solidFill>
            </a:endParaRPr>
          </a:p>
          <a:p>
            <a:pPr indent="0" lvl="0" marL="457200" rtl="0" algn="l">
              <a:spcBef>
                <a:spcPts val="0"/>
              </a:spcBef>
              <a:spcAft>
                <a:spcPts val="0"/>
              </a:spcAft>
              <a:buNone/>
            </a:pPr>
            <a:r>
              <a:t/>
            </a:r>
            <a:endParaRPr sz="1600">
              <a:solidFill>
                <a:schemeClr val="dk1"/>
              </a:solidFill>
            </a:endParaRPr>
          </a:p>
          <a:p>
            <a:pPr indent="-330200" lvl="0" marL="457200" marR="0" rtl="0" algn="l">
              <a:lnSpc>
                <a:spcPct val="100000"/>
              </a:lnSpc>
              <a:spcBef>
                <a:spcPts val="0"/>
              </a:spcBef>
              <a:spcAft>
                <a:spcPts val="0"/>
              </a:spcAft>
              <a:buClr>
                <a:schemeClr val="dk1"/>
              </a:buClr>
              <a:buSzPts val="1600"/>
              <a:buFont typeface="Arial"/>
              <a:buChar char="●"/>
            </a:pPr>
            <a:r>
              <a:rPr lang="en-US" sz="1600">
                <a:solidFill>
                  <a:schemeClr val="dk1"/>
                </a:solidFill>
              </a:rPr>
              <a:t>Track metrics </a:t>
            </a:r>
            <a:r>
              <a:rPr i="1" lang="en-US" sz="1600">
                <a:solidFill>
                  <a:schemeClr val="dk1"/>
                </a:solidFill>
              </a:rPr>
              <a:t>before</a:t>
            </a:r>
            <a:r>
              <a:rPr lang="en-US" sz="1600">
                <a:solidFill>
                  <a:schemeClr val="dk1"/>
                </a:solidFill>
              </a:rPr>
              <a:t> the pilot starts</a:t>
            </a:r>
            <a:endParaRPr sz="1600">
              <a:solidFill>
                <a:schemeClr val="dk1"/>
              </a:solidFill>
            </a:endParaRPr>
          </a:p>
          <a:p>
            <a:pPr indent="-330200" lvl="1" marL="914400" marR="0" rtl="0" algn="l">
              <a:lnSpc>
                <a:spcPct val="100000"/>
              </a:lnSpc>
              <a:spcBef>
                <a:spcPts val="0"/>
              </a:spcBef>
              <a:spcAft>
                <a:spcPts val="0"/>
              </a:spcAft>
              <a:buClr>
                <a:schemeClr val="dk1"/>
              </a:buClr>
              <a:buSzPts val="1600"/>
              <a:buFont typeface="Arial"/>
              <a:buChar char="○"/>
            </a:pPr>
            <a:r>
              <a:rPr lang="en-US" sz="1600">
                <a:solidFill>
                  <a:schemeClr val="dk1"/>
                </a:solidFill>
              </a:rPr>
              <a:t>Build a </a:t>
            </a:r>
            <a:r>
              <a:rPr b="1" lang="en-US" sz="1600">
                <a:solidFill>
                  <a:schemeClr val="dk1"/>
                </a:solidFill>
              </a:rPr>
              <a:t>pre-pilot baseline</a:t>
            </a:r>
            <a:r>
              <a:rPr lang="en-US" sz="1600">
                <a:solidFill>
                  <a:schemeClr val="dk1"/>
                </a:solidFill>
              </a:rPr>
              <a:t> with same vehicles on ULSD</a:t>
            </a:r>
            <a:endParaRPr sz="1600">
              <a:solidFill>
                <a:schemeClr val="dk1"/>
              </a:solidFill>
            </a:endParaRPr>
          </a:p>
          <a:p>
            <a:pPr indent="-330200" lvl="1" marL="914400" marR="0" rtl="0" algn="l">
              <a:lnSpc>
                <a:spcPct val="100000"/>
              </a:lnSpc>
              <a:spcBef>
                <a:spcPts val="0"/>
              </a:spcBef>
              <a:spcAft>
                <a:spcPts val="0"/>
              </a:spcAft>
              <a:buClr>
                <a:schemeClr val="dk1"/>
              </a:buClr>
              <a:buSzPts val="1600"/>
              <a:buChar char="○"/>
            </a:pPr>
            <a:r>
              <a:rPr lang="en-US" sz="1600">
                <a:solidFill>
                  <a:schemeClr val="dk1"/>
                </a:solidFill>
              </a:rPr>
              <a:t>Operational</a:t>
            </a:r>
            <a:endParaRPr sz="1600">
              <a:solidFill>
                <a:schemeClr val="dk1"/>
              </a:solidFill>
            </a:endParaRPr>
          </a:p>
          <a:p>
            <a:pPr indent="-330200" lvl="1" marL="914400" marR="0" rtl="0" algn="l">
              <a:lnSpc>
                <a:spcPct val="100000"/>
              </a:lnSpc>
              <a:spcBef>
                <a:spcPts val="0"/>
              </a:spcBef>
              <a:spcAft>
                <a:spcPts val="0"/>
              </a:spcAft>
              <a:buClr>
                <a:schemeClr val="dk1"/>
              </a:buClr>
              <a:buSzPts val="1600"/>
              <a:buChar char="○"/>
            </a:pPr>
            <a:r>
              <a:rPr lang="en-US" sz="1600">
                <a:solidFill>
                  <a:schemeClr val="dk1"/>
                </a:solidFill>
              </a:rPr>
              <a:t>Maintenance</a:t>
            </a:r>
            <a:endParaRPr sz="1600">
              <a:solidFill>
                <a:schemeClr val="dk1"/>
              </a:solidFill>
            </a:endParaRPr>
          </a:p>
          <a:p>
            <a:pPr indent="-330200" lvl="1" marL="914400" marR="0" rtl="0" algn="l">
              <a:lnSpc>
                <a:spcPct val="100000"/>
              </a:lnSpc>
              <a:spcBef>
                <a:spcPts val="0"/>
              </a:spcBef>
              <a:spcAft>
                <a:spcPts val="0"/>
              </a:spcAft>
              <a:buClr>
                <a:schemeClr val="dk1"/>
              </a:buClr>
              <a:buSzPts val="1600"/>
              <a:buChar char="○"/>
            </a:pPr>
            <a:r>
              <a:rPr lang="en-US" sz="1600">
                <a:solidFill>
                  <a:schemeClr val="dk1"/>
                </a:solidFill>
              </a:rPr>
              <a:t>Emissions</a:t>
            </a:r>
            <a:endParaRPr sz="1600">
              <a:solidFill>
                <a:schemeClr val="dk1"/>
              </a:solidFill>
            </a:endParaRPr>
          </a:p>
          <a:p>
            <a:pPr indent="-330200" lvl="1" marL="914400" marR="0" rtl="0" algn="l">
              <a:lnSpc>
                <a:spcPct val="100000"/>
              </a:lnSpc>
              <a:spcBef>
                <a:spcPts val="0"/>
              </a:spcBef>
              <a:spcAft>
                <a:spcPts val="0"/>
              </a:spcAft>
              <a:buClr>
                <a:schemeClr val="dk1"/>
              </a:buClr>
              <a:buSzPts val="1600"/>
              <a:buChar char="○"/>
            </a:pPr>
            <a:r>
              <a:rPr lang="en-US" sz="1600">
                <a:solidFill>
                  <a:schemeClr val="dk1"/>
                </a:solidFill>
              </a:rPr>
              <a:t>Cost</a:t>
            </a:r>
            <a:endParaRPr sz="1600">
              <a:solidFill>
                <a:schemeClr val="dk1"/>
              </a:solidFill>
            </a:endParaRPr>
          </a:p>
          <a:p>
            <a:pPr indent="0" lvl="0" marL="457200" marR="0" rtl="0" algn="l">
              <a:lnSpc>
                <a:spcPct val="100000"/>
              </a:lnSpc>
              <a:spcBef>
                <a:spcPts val="0"/>
              </a:spcBef>
              <a:spcAft>
                <a:spcPts val="0"/>
              </a:spcAft>
              <a:buNone/>
            </a:pPr>
            <a:r>
              <a:t/>
            </a:r>
            <a:endParaRPr sz="1600">
              <a:solidFill>
                <a:schemeClr val="dk1"/>
              </a:solidFill>
            </a:endParaRPr>
          </a:p>
          <a:p>
            <a:pPr indent="-330200" lvl="0" marL="457200" marR="0" rtl="0" algn="l">
              <a:lnSpc>
                <a:spcPct val="100000"/>
              </a:lnSpc>
              <a:spcBef>
                <a:spcPts val="0"/>
              </a:spcBef>
              <a:spcAft>
                <a:spcPts val="0"/>
              </a:spcAft>
              <a:buClr>
                <a:schemeClr val="dk1"/>
              </a:buClr>
              <a:buSzPts val="1600"/>
              <a:buChar char="●"/>
            </a:pPr>
            <a:r>
              <a:rPr lang="en-US" sz="1600">
                <a:solidFill>
                  <a:schemeClr val="dk1"/>
                </a:solidFill>
              </a:rPr>
              <a:t>Choose the right vehicles -</a:t>
            </a:r>
            <a:r>
              <a:rPr lang="en-US" sz="1600">
                <a:solidFill>
                  <a:schemeClr val="dk1"/>
                </a:solidFill>
              </a:rPr>
              <a:t> ideally </a:t>
            </a:r>
            <a:r>
              <a:rPr lang="en-US" sz="1600">
                <a:solidFill>
                  <a:schemeClr val="dk1"/>
                </a:solidFill>
              </a:rPr>
              <a:t>10–20% of a homogeneous sub-fleet</a:t>
            </a:r>
            <a:endParaRPr sz="16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g39ff65c7176_0_0"/>
          <p:cNvSpPr txBox="1"/>
          <p:nvPr>
            <p:ph type="title"/>
          </p:nvPr>
        </p:nvSpPr>
        <p:spPr>
          <a:xfrm>
            <a:off x="262850" y="284650"/>
            <a:ext cx="8059800" cy="994200"/>
          </a:xfrm>
          <a:prstGeom prst="rect">
            <a:avLst/>
          </a:prstGeom>
          <a:noFill/>
          <a:ln>
            <a:noFill/>
          </a:ln>
        </p:spPr>
        <p:txBody>
          <a:bodyPr anchorCtr="0" anchor="ctr"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sz="2800"/>
              <a:t>Running a Successful Pilot - fueling &amp; logistics </a:t>
            </a:r>
            <a:endParaRPr sz="2800"/>
          </a:p>
          <a:p>
            <a:pPr indent="0" lvl="0" marL="0" rtl="0" algn="l">
              <a:lnSpc>
                <a:spcPct val="107142"/>
              </a:lnSpc>
              <a:spcBef>
                <a:spcPts val="0"/>
              </a:spcBef>
              <a:spcAft>
                <a:spcPts val="0"/>
              </a:spcAft>
              <a:buClr>
                <a:schemeClr val="dk1"/>
              </a:buClr>
              <a:buSzPts val="2800"/>
              <a:buFont typeface="Arial"/>
              <a:buNone/>
            </a:pPr>
            <a:r>
              <a:t/>
            </a:r>
            <a:endParaRPr sz="2800"/>
          </a:p>
        </p:txBody>
      </p:sp>
      <p:sp>
        <p:nvSpPr>
          <p:cNvPr id="1136" name="Google Shape;1136;g39ff65c7176_0_0"/>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137" name="Google Shape;1137;g39ff65c7176_0_0"/>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US"/>
              <a:t>‹#›</a:t>
            </a:fld>
            <a:endParaRPr/>
          </a:p>
        </p:txBody>
      </p:sp>
      <p:sp>
        <p:nvSpPr>
          <p:cNvPr id="1138" name="Google Shape;1138;g39ff65c7176_0_0"/>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1139" name="Google Shape;1139;g39ff65c7176_0_0"/>
          <p:cNvSpPr txBox="1"/>
          <p:nvPr/>
        </p:nvSpPr>
        <p:spPr>
          <a:xfrm>
            <a:off x="262850" y="992750"/>
            <a:ext cx="6915300" cy="37194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chemeClr val="dk1"/>
              </a:buClr>
              <a:buSzPts val="1600"/>
              <a:buChar char="●"/>
            </a:pPr>
            <a:r>
              <a:rPr lang="en-US" sz="1600">
                <a:solidFill>
                  <a:schemeClr val="dk1"/>
                </a:solidFill>
              </a:rPr>
              <a:t>Confirm fuel specs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Fuel meets ASTM D975 </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b="1" lang="en-US" sz="1600">
                <a:solidFill>
                  <a:schemeClr val="dk1"/>
                </a:solidFill>
              </a:rPr>
              <a:t>Feedstock and CI score </a:t>
            </a:r>
            <a:endParaRPr b="1"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Additive package </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Cold weather operability (cloud point, pour point)</a:t>
            </a:r>
            <a:endParaRPr sz="1600">
              <a:solidFill>
                <a:schemeClr val="dk1"/>
              </a:solidFill>
            </a:endParaRPr>
          </a:p>
          <a:p>
            <a:pPr indent="0" lvl="0" marL="0" marR="0" rtl="0" algn="l">
              <a:lnSpc>
                <a:spcPct val="100000"/>
              </a:lnSpc>
              <a:spcBef>
                <a:spcPts val="0"/>
              </a:spcBef>
              <a:spcAft>
                <a:spcPts val="0"/>
              </a:spcAft>
              <a:buClr>
                <a:srgbClr val="000000"/>
              </a:buClr>
              <a:buSzPts val="2100"/>
              <a:buFont typeface="Arial"/>
              <a:buNone/>
            </a:pPr>
            <a:r>
              <a:t/>
            </a:r>
            <a:endParaRPr i="0" sz="1600" u="none" cap="none" strike="noStrike">
              <a:solidFill>
                <a:schemeClr val="dk1"/>
              </a:solidFill>
            </a:endParaRPr>
          </a:p>
          <a:p>
            <a:pPr indent="-330200" lvl="0" marL="457200" marR="0" rtl="0" algn="l">
              <a:lnSpc>
                <a:spcPct val="100000"/>
              </a:lnSpc>
              <a:spcBef>
                <a:spcPts val="0"/>
              </a:spcBef>
              <a:spcAft>
                <a:spcPts val="0"/>
              </a:spcAft>
              <a:buClr>
                <a:schemeClr val="dk1"/>
              </a:buClr>
              <a:buSzPts val="1600"/>
              <a:buChar char="●"/>
            </a:pPr>
            <a:r>
              <a:rPr lang="en-US" sz="1600">
                <a:solidFill>
                  <a:schemeClr val="dk1"/>
                </a:solidFill>
              </a:rPr>
              <a:t>Procurement and fuel availability</a:t>
            </a:r>
            <a:endParaRPr sz="1600">
              <a:solidFill>
                <a:schemeClr val="dk1"/>
              </a:solidFill>
            </a:endParaRPr>
          </a:p>
          <a:p>
            <a:pPr indent="0" lvl="0" marL="457200" marR="0" rtl="0" algn="l">
              <a:lnSpc>
                <a:spcPct val="100000"/>
              </a:lnSpc>
              <a:spcBef>
                <a:spcPts val="0"/>
              </a:spcBef>
              <a:spcAft>
                <a:spcPts val="0"/>
              </a:spcAft>
              <a:buNone/>
            </a:pPr>
            <a:r>
              <a:t/>
            </a:r>
            <a:endParaRPr sz="1600">
              <a:solidFill>
                <a:schemeClr val="dk1"/>
              </a:solidFill>
            </a:endParaRPr>
          </a:p>
          <a:p>
            <a:pPr indent="-330200" lvl="0" marL="457200" marR="0" rtl="0" algn="l">
              <a:lnSpc>
                <a:spcPct val="100000"/>
              </a:lnSpc>
              <a:spcBef>
                <a:spcPts val="0"/>
              </a:spcBef>
              <a:spcAft>
                <a:spcPts val="0"/>
              </a:spcAft>
              <a:buClr>
                <a:schemeClr val="dk1"/>
              </a:buClr>
              <a:buSzPts val="1600"/>
              <a:buChar char="●"/>
            </a:pPr>
            <a:r>
              <a:rPr lang="en-US" sz="1600">
                <a:solidFill>
                  <a:schemeClr val="dk1"/>
                </a:solidFill>
              </a:rPr>
              <a:t>Fuel storage</a:t>
            </a:r>
            <a:endParaRPr sz="1600">
              <a:solidFill>
                <a:schemeClr val="dk1"/>
              </a:solidFill>
            </a:endParaRPr>
          </a:p>
        </p:txBody>
      </p:sp>
      <p:pic>
        <p:nvPicPr>
          <p:cNvPr id="1140" name="Google Shape;1140;g39ff65c7176_0_0"/>
          <p:cNvPicPr preferRelativeResize="0"/>
          <p:nvPr/>
        </p:nvPicPr>
        <p:blipFill rotWithShape="1">
          <a:blip r:embed="rId3">
            <a:alphaModFix/>
          </a:blip>
          <a:srcRect b="5083" l="2360" r="38482" t="35258"/>
          <a:stretch/>
        </p:blipFill>
        <p:spPr>
          <a:xfrm>
            <a:off x="4733875" y="2666400"/>
            <a:ext cx="4077749" cy="230482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sp>
        <p:nvSpPr>
          <p:cNvPr id="1146" name="Google Shape;1146;g3bcf8fbed91_0_17"/>
          <p:cNvSpPr txBox="1"/>
          <p:nvPr>
            <p:ph type="title"/>
          </p:nvPr>
        </p:nvSpPr>
        <p:spPr>
          <a:xfrm>
            <a:off x="262850" y="284650"/>
            <a:ext cx="8059800" cy="994200"/>
          </a:xfrm>
          <a:prstGeom prst="rect">
            <a:avLst/>
          </a:prstGeom>
          <a:noFill/>
          <a:ln>
            <a:noFill/>
          </a:ln>
        </p:spPr>
        <p:txBody>
          <a:bodyPr anchorCtr="0" anchor="ctr"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sz="2800"/>
              <a:t>Running a Successful Pilot - stakeholders</a:t>
            </a:r>
            <a:endParaRPr sz="2800"/>
          </a:p>
          <a:p>
            <a:pPr indent="0" lvl="0" marL="0" rtl="0" algn="l">
              <a:lnSpc>
                <a:spcPct val="107142"/>
              </a:lnSpc>
              <a:spcBef>
                <a:spcPts val="0"/>
              </a:spcBef>
              <a:spcAft>
                <a:spcPts val="0"/>
              </a:spcAft>
              <a:buClr>
                <a:schemeClr val="dk1"/>
              </a:buClr>
              <a:buSzPts val="2800"/>
              <a:buFont typeface="Arial"/>
              <a:buNone/>
            </a:pPr>
            <a:r>
              <a:t/>
            </a:r>
            <a:endParaRPr sz="2800"/>
          </a:p>
        </p:txBody>
      </p:sp>
      <p:sp>
        <p:nvSpPr>
          <p:cNvPr id="1147" name="Google Shape;1147;g3bcf8fbed91_0_17"/>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148" name="Google Shape;1148;g3bcf8fbed91_0_17"/>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US"/>
              <a:t>‹#›</a:t>
            </a:fld>
            <a:endParaRPr/>
          </a:p>
        </p:txBody>
      </p:sp>
      <p:sp>
        <p:nvSpPr>
          <p:cNvPr id="1149" name="Google Shape;1149;g3bcf8fbed91_0_17"/>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pic>
        <p:nvPicPr>
          <p:cNvPr descr="A group of logos on a white background&#10;&#10;AI-generated content may be incorrect." id="1150" name="Google Shape;1150;g3bcf8fbed91_0_17"/>
          <p:cNvPicPr preferRelativeResize="0"/>
          <p:nvPr/>
        </p:nvPicPr>
        <p:blipFill>
          <a:blip r:embed="rId3">
            <a:alphaModFix/>
          </a:blip>
          <a:stretch>
            <a:fillRect/>
          </a:stretch>
        </p:blipFill>
        <p:spPr>
          <a:xfrm>
            <a:off x="542100" y="858207"/>
            <a:ext cx="8059800" cy="384711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g38691aa2693_0_99"/>
          <p:cNvSpPr txBox="1"/>
          <p:nvPr>
            <p:ph type="title"/>
          </p:nvPr>
        </p:nvSpPr>
        <p:spPr>
          <a:xfrm>
            <a:off x="262850" y="284650"/>
            <a:ext cx="8059800" cy="994200"/>
          </a:xfrm>
          <a:prstGeom prst="rect">
            <a:avLst/>
          </a:prstGeom>
          <a:noFill/>
          <a:ln>
            <a:noFill/>
          </a:ln>
        </p:spPr>
        <p:txBody>
          <a:bodyPr anchorCtr="0" anchor="ctr"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sz="2800"/>
              <a:t>Running a Successful Pilot - launch </a:t>
            </a:r>
            <a:endParaRPr sz="2800"/>
          </a:p>
          <a:p>
            <a:pPr indent="0" lvl="0" marL="0" rtl="0" algn="l">
              <a:lnSpc>
                <a:spcPct val="107142"/>
              </a:lnSpc>
              <a:spcBef>
                <a:spcPts val="0"/>
              </a:spcBef>
              <a:spcAft>
                <a:spcPts val="0"/>
              </a:spcAft>
              <a:buClr>
                <a:schemeClr val="dk1"/>
              </a:buClr>
              <a:buSzPts val="2800"/>
              <a:buFont typeface="Arial"/>
              <a:buNone/>
            </a:pPr>
            <a:r>
              <a:t/>
            </a:r>
            <a:endParaRPr sz="2800"/>
          </a:p>
        </p:txBody>
      </p:sp>
      <p:sp>
        <p:nvSpPr>
          <p:cNvPr id="1157" name="Google Shape;1157;g38691aa2693_0_99"/>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158" name="Google Shape;1158;g38691aa2693_0_99"/>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US"/>
              <a:t>‹#›</a:t>
            </a:fld>
            <a:endParaRPr/>
          </a:p>
        </p:txBody>
      </p:sp>
      <p:sp>
        <p:nvSpPr>
          <p:cNvPr id="1159" name="Google Shape;1159;g38691aa2693_0_99"/>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1160" name="Google Shape;1160;g38691aa2693_0_99"/>
          <p:cNvSpPr txBox="1"/>
          <p:nvPr/>
        </p:nvSpPr>
        <p:spPr>
          <a:xfrm>
            <a:off x="262850" y="1080650"/>
            <a:ext cx="6915300" cy="26013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00000"/>
              </a:lnSpc>
              <a:spcBef>
                <a:spcPts val="0"/>
              </a:spcBef>
              <a:spcAft>
                <a:spcPts val="0"/>
              </a:spcAft>
              <a:buClr>
                <a:schemeClr val="dk1"/>
              </a:buClr>
              <a:buSzPts val="1600"/>
              <a:buChar char="●"/>
            </a:pPr>
            <a:r>
              <a:rPr lang="en-US" sz="1600">
                <a:solidFill>
                  <a:schemeClr val="dk1"/>
                </a:solidFill>
              </a:rPr>
              <a:t>Train drivers and mechanics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What is RD</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N</a:t>
            </a:r>
            <a:r>
              <a:rPr lang="en-US" sz="1600">
                <a:solidFill>
                  <a:schemeClr val="dk1"/>
                </a:solidFill>
              </a:rPr>
              <a:t>o driving behavior changes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Expected filter behavior</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What’s normal vs. a real problem</a:t>
            </a:r>
            <a:endParaRPr sz="1600">
              <a:solidFill>
                <a:schemeClr val="dk1"/>
              </a:solidFill>
            </a:endParaRPr>
          </a:p>
          <a:p>
            <a:pPr indent="0" lvl="0" marL="0" marR="0" rtl="0" algn="l">
              <a:lnSpc>
                <a:spcPct val="100000"/>
              </a:lnSpc>
              <a:spcBef>
                <a:spcPts val="0"/>
              </a:spcBef>
              <a:spcAft>
                <a:spcPts val="0"/>
              </a:spcAft>
              <a:buClr>
                <a:srgbClr val="000000"/>
              </a:buClr>
              <a:buSzPts val="2100"/>
              <a:buFont typeface="Arial"/>
              <a:buNone/>
            </a:pPr>
            <a:r>
              <a:t/>
            </a:r>
            <a:endParaRPr i="0" sz="1600" u="none" cap="none" strike="noStrike">
              <a:solidFill>
                <a:schemeClr val="dk1"/>
              </a:solidFill>
            </a:endParaRPr>
          </a:p>
          <a:p>
            <a:pPr indent="-330200" lvl="0" marL="457200" marR="0" rtl="0" algn="l">
              <a:lnSpc>
                <a:spcPct val="100000"/>
              </a:lnSpc>
              <a:spcBef>
                <a:spcPts val="0"/>
              </a:spcBef>
              <a:spcAft>
                <a:spcPts val="0"/>
              </a:spcAft>
              <a:buClr>
                <a:schemeClr val="dk1"/>
              </a:buClr>
              <a:buSzPts val="1600"/>
              <a:buChar char="●"/>
            </a:pPr>
            <a:r>
              <a:rPr lang="en-US" sz="1600">
                <a:solidFill>
                  <a:schemeClr val="dk1"/>
                </a:solidFill>
              </a:rPr>
              <a:t>Duration</a:t>
            </a:r>
            <a:endParaRPr sz="1600">
              <a:solidFill>
                <a:schemeClr val="dk1"/>
              </a:solidFill>
            </a:endParaRPr>
          </a:p>
          <a:p>
            <a:pPr indent="-330200" lvl="1" marL="914400" marR="0" rtl="0" algn="l">
              <a:lnSpc>
                <a:spcPct val="100000"/>
              </a:lnSpc>
              <a:spcBef>
                <a:spcPts val="0"/>
              </a:spcBef>
              <a:spcAft>
                <a:spcPts val="0"/>
              </a:spcAft>
              <a:buClr>
                <a:schemeClr val="dk1"/>
              </a:buClr>
              <a:buSzPts val="1600"/>
              <a:buChar char="○"/>
            </a:pPr>
            <a:r>
              <a:rPr lang="en-US" sz="1600">
                <a:solidFill>
                  <a:schemeClr val="dk1"/>
                </a:solidFill>
              </a:rPr>
              <a:t>3-6 months </a:t>
            </a:r>
            <a:endParaRPr sz="1600">
              <a:solidFill>
                <a:schemeClr val="dk1"/>
              </a:solidFill>
            </a:endParaRPr>
          </a:p>
          <a:p>
            <a:pPr indent="-330200" lvl="1" marL="914400" marR="0" rtl="0" algn="l">
              <a:lnSpc>
                <a:spcPct val="100000"/>
              </a:lnSpc>
              <a:spcBef>
                <a:spcPts val="0"/>
              </a:spcBef>
              <a:spcAft>
                <a:spcPts val="0"/>
              </a:spcAft>
              <a:buClr>
                <a:schemeClr val="dk1"/>
              </a:buClr>
              <a:buSzPts val="1600"/>
              <a:buChar char="○"/>
            </a:pPr>
            <a:r>
              <a:rPr lang="en-US" sz="1600">
                <a:solidFill>
                  <a:schemeClr val="dk1"/>
                </a:solidFill>
              </a:rPr>
              <a:t>Full season</a:t>
            </a:r>
            <a:endParaRPr sz="1600">
              <a:solidFill>
                <a:schemeClr val="dk1"/>
              </a:solidFill>
            </a:endParaRPr>
          </a:p>
          <a:p>
            <a:pPr indent="0" lvl="0" marL="0" marR="0" rtl="0" algn="l">
              <a:lnSpc>
                <a:spcPct val="100000"/>
              </a:lnSpc>
              <a:spcBef>
                <a:spcPts val="0"/>
              </a:spcBef>
              <a:spcAft>
                <a:spcPts val="0"/>
              </a:spcAft>
              <a:buNone/>
            </a:pPr>
            <a:r>
              <a:t/>
            </a:r>
            <a:endParaRPr sz="1600">
              <a:solidFill>
                <a:schemeClr val="dk1"/>
              </a:solidFill>
            </a:endParaRPr>
          </a:p>
          <a:p>
            <a:pPr indent="0" lvl="0" marL="914400" marR="0" rtl="0" algn="l">
              <a:lnSpc>
                <a:spcPct val="100000"/>
              </a:lnSpc>
              <a:spcBef>
                <a:spcPts val="0"/>
              </a:spcBef>
              <a:spcAft>
                <a:spcPts val="0"/>
              </a:spcAft>
              <a:buNone/>
            </a:pPr>
            <a:r>
              <a:t/>
            </a:r>
            <a:endParaRPr sz="1600">
              <a:solidFill>
                <a:schemeClr val="dk1"/>
              </a:solidFill>
            </a:endParaRPr>
          </a:p>
        </p:txBody>
      </p:sp>
      <p:sp>
        <p:nvSpPr>
          <p:cNvPr id="1161" name="Google Shape;1161;g38691aa2693_0_99"/>
          <p:cNvSpPr txBox="1"/>
          <p:nvPr/>
        </p:nvSpPr>
        <p:spPr>
          <a:xfrm>
            <a:off x="5090150" y="1080650"/>
            <a:ext cx="3000000" cy="20934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dk1"/>
              </a:buClr>
              <a:buSzPts val="1600"/>
              <a:buChar char="●"/>
            </a:pPr>
            <a:r>
              <a:rPr lang="en-US" sz="1600">
                <a:solidFill>
                  <a:schemeClr val="dk1"/>
                </a:solidFill>
              </a:rPr>
              <a:t>Evaluation</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Vehicle operations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Maintenance impacts</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Emissions benefits </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Procurement </a:t>
            </a:r>
            <a:endParaRPr sz="1600">
              <a:solidFill>
                <a:schemeClr val="dk1"/>
              </a:solidFill>
            </a:endParaRPr>
          </a:p>
          <a:p>
            <a:pPr indent="-330200" lvl="1" marL="914400" rtl="0" algn="l">
              <a:lnSpc>
                <a:spcPct val="115000"/>
              </a:lnSpc>
              <a:spcBef>
                <a:spcPts val="0"/>
              </a:spcBef>
              <a:spcAft>
                <a:spcPts val="0"/>
              </a:spcAft>
              <a:buClr>
                <a:schemeClr val="dk1"/>
              </a:buClr>
              <a:buSzPts val="1600"/>
              <a:buChar char="○"/>
            </a:pPr>
            <a:r>
              <a:rPr lang="en-US" sz="1600">
                <a:solidFill>
                  <a:schemeClr val="dk1"/>
                </a:solidFill>
              </a:rPr>
              <a:t>Scalable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sp>
        <p:nvSpPr>
          <p:cNvPr id="1167" name="Google Shape;1167;g38691aa2693_0_117"/>
          <p:cNvSpPr txBox="1"/>
          <p:nvPr>
            <p:ph type="title"/>
          </p:nvPr>
        </p:nvSpPr>
        <p:spPr>
          <a:xfrm>
            <a:off x="262850" y="284650"/>
            <a:ext cx="8059800" cy="994200"/>
          </a:xfrm>
          <a:prstGeom prst="rect">
            <a:avLst/>
          </a:prstGeom>
          <a:noFill/>
          <a:ln>
            <a:noFill/>
          </a:ln>
        </p:spPr>
        <p:txBody>
          <a:bodyPr anchorCtr="0" anchor="ctr"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sz="2800"/>
              <a:t>Shifting Towards Implementation</a:t>
            </a:r>
            <a:endParaRPr sz="2800"/>
          </a:p>
          <a:p>
            <a:pPr indent="0" lvl="0" marL="0" rtl="0" algn="l">
              <a:lnSpc>
                <a:spcPct val="107142"/>
              </a:lnSpc>
              <a:spcBef>
                <a:spcPts val="0"/>
              </a:spcBef>
              <a:spcAft>
                <a:spcPts val="0"/>
              </a:spcAft>
              <a:buClr>
                <a:schemeClr val="dk1"/>
              </a:buClr>
              <a:buSzPts val="2800"/>
              <a:buFont typeface="Arial"/>
              <a:buNone/>
            </a:pPr>
            <a:r>
              <a:t/>
            </a:r>
            <a:endParaRPr sz="2800"/>
          </a:p>
        </p:txBody>
      </p:sp>
      <p:sp>
        <p:nvSpPr>
          <p:cNvPr id="1168" name="Google Shape;1168;g38691aa2693_0_117"/>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169" name="Google Shape;1169;g38691aa2693_0_117"/>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US"/>
              <a:t>‹#›</a:t>
            </a:fld>
            <a:endParaRPr/>
          </a:p>
        </p:txBody>
      </p:sp>
      <p:sp>
        <p:nvSpPr>
          <p:cNvPr id="1170" name="Google Shape;1170;g38691aa2693_0_117"/>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1171" name="Google Shape;1171;g38691aa2693_0_117"/>
          <p:cNvSpPr txBox="1"/>
          <p:nvPr/>
        </p:nvSpPr>
        <p:spPr>
          <a:xfrm>
            <a:off x="262850" y="993888"/>
            <a:ext cx="6388500" cy="3155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t/>
            </a:r>
            <a:endParaRPr b="1" sz="1800">
              <a:solidFill>
                <a:schemeClr val="dk1"/>
              </a:solidFill>
            </a:endParaRPr>
          </a:p>
          <a:p>
            <a:pPr indent="0" lvl="0" marL="0" marR="0" rtl="0" algn="l">
              <a:lnSpc>
                <a:spcPct val="100000"/>
              </a:lnSpc>
              <a:spcBef>
                <a:spcPts val="0"/>
              </a:spcBef>
              <a:spcAft>
                <a:spcPts val="0"/>
              </a:spcAft>
              <a:buNone/>
            </a:pPr>
            <a:r>
              <a:t/>
            </a:r>
            <a:endParaRPr b="1" sz="1800">
              <a:solidFill>
                <a:schemeClr val="dk1"/>
              </a:solidFill>
            </a:endParaRPr>
          </a:p>
          <a:p>
            <a:pPr indent="0" lvl="0" marL="0" marR="0" rtl="0" algn="l">
              <a:lnSpc>
                <a:spcPct val="100000"/>
              </a:lnSpc>
              <a:spcBef>
                <a:spcPts val="0"/>
              </a:spcBef>
              <a:spcAft>
                <a:spcPts val="0"/>
              </a:spcAft>
              <a:buNone/>
            </a:pPr>
            <a:r>
              <a:t/>
            </a:r>
            <a:endParaRPr b="1" sz="1800">
              <a:solidFill>
                <a:schemeClr val="dk1"/>
              </a:solidFill>
            </a:endParaRPr>
          </a:p>
          <a:p>
            <a:pPr indent="0" lvl="0" marL="0" marR="0" rtl="0" algn="l">
              <a:lnSpc>
                <a:spcPct val="100000"/>
              </a:lnSpc>
              <a:spcBef>
                <a:spcPts val="0"/>
              </a:spcBef>
              <a:spcAft>
                <a:spcPts val="0"/>
              </a:spcAft>
              <a:buNone/>
            </a:pPr>
            <a:r>
              <a:t/>
            </a:r>
            <a:endParaRPr b="1" sz="1800">
              <a:solidFill>
                <a:schemeClr val="dk1"/>
              </a:solidFill>
            </a:endParaRPr>
          </a:p>
          <a:p>
            <a:pPr indent="0" lvl="0" marL="0" marR="0" rtl="0" algn="l">
              <a:lnSpc>
                <a:spcPct val="100000"/>
              </a:lnSpc>
              <a:spcBef>
                <a:spcPts val="0"/>
              </a:spcBef>
              <a:spcAft>
                <a:spcPts val="0"/>
              </a:spcAft>
              <a:buNone/>
            </a:pPr>
            <a:r>
              <a:rPr b="1" lang="en-US" sz="1900">
                <a:solidFill>
                  <a:schemeClr val="dk1"/>
                </a:solidFill>
              </a:rPr>
              <a:t>Cooperative Purchasing Agreements</a:t>
            </a:r>
            <a:endParaRPr b="1" sz="1900">
              <a:solidFill>
                <a:schemeClr val="dk1"/>
              </a:solidFill>
            </a:endParaRPr>
          </a:p>
          <a:p>
            <a:pPr indent="0" lvl="0" marL="914400" marR="0" rtl="0" algn="l">
              <a:lnSpc>
                <a:spcPct val="100000"/>
              </a:lnSpc>
              <a:spcBef>
                <a:spcPts val="0"/>
              </a:spcBef>
              <a:spcAft>
                <a:spcPts val="0"/>
              </a:spcAft>
              <a:buNone/>
            </a:pPr>
            <a:r>
              <a:t/>
            </a:r>
            <a:endParaRPr sz="1800">
              <a:solidFill>
                <a:schemeClr val="dk1"/>
              </a:solidFill>
            </a:endParaRPr>
          </a:p>
          <a:p>
            <a:pPr indent="0" lvl="0" marL="914400" marR="0" rtl="0" algn="l">
              <a:lnSpc>
                <a:spcPct val="100000"/>
              </a:lnSpc>
              <a:spcBef>
                <a:spcPts val="0"/>
              </a:spcBef>
              <a:spcAft>
                <a:spcPts val="0"/>
              </a:spcAft>
              <a:buNone/>
            </a:pPr>
            <a:r>
              <a:rPr b="1" i="1" lang="en-US" sz="1800">
                <a:solidFill>
                  <a:schemeClr val="dk1"/>
                </a:solidFill>
              </a:rPr>
              <a:t>Connor Smith</a:t>
            </a:r>
            <a:r>
              <a:rPr lang="en-US" sz="1800">
                <a:solidFill>
                  <a:schemeClr val="dk1"/>
                </a:solidFill>
              </a:rPr>
              <a:t>, Capital Projects Manager, Green Mountain Transit</a:t>
            </a:r>
            <a:endParaRPr sz="18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sp>
        <p:nvSpPr>
          <p:cNvPr id="1177" name="Google Shape;1177;g38691aa2693_0_129"/>
          <p:cNvSpPr txBox="1"/>
          <p:nvPr>
            <p:ph type="title"/>
          </p:nvPr>
        </p:nvSpPr>
        <p:spPr>
          <a:xfrm>
            <a:off x="262850" y="284650"/>
            <a:ext cx="8059800" cy="994200"/>
          </a:xfrm>
          <a:prstGeom prst="rect">
            <a:avLst/>
          </a:prstGeom>
          <a:noFill/>
          <a:ln>
            <a:noFill/>
          </a:ln>
        </p:spPr>
        <p:txBody>
          <a:bodyPr anchorCtr="0" anchor="ctr"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sz="2800"/>
              <a:t>Facilitated Discussion</a:t>
            </a:r>
            <a:endParaRPr sz="2800"/>
          </a:p>
          <a:p>
            <a:pPr indent="0" lvl="0" marL="0" rtl="0" algn="l">
              <a:lnSpc>
                <a:spcPct val="107142"/>
              </a:lnSpc>
              <a:spcBef>
                <a:spcPts val="0"/>
              </a:spcBef>
              <a:spcAft>
                <a:spcPts val="0"/>
              </a:spcAft>
              <a:buClr>
                <a:schemeClr val="dk1"/>
              </a:buClr>
              <a:buSzPts val="2800"/>
              <a:buFont typeface="Arial"/>
              <a:buNone/>
            </a:pPr>
            <a:r>
              <a:t/>
            </a:r>
            <a:endParaRPr sz="2800"/>
          </a:p>
        </p:txBody>
      </p:sp>
      <p:sp>
        <p:nvSpPr>
          <p:cNvPr id="1178" name="Google Shape;1178;g38691aa2693_0_129"/>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179" name="Google Shape;1179;g38691aa2693_0_129"/>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US"/>
              <a:t>‹#›</a:t>
            </a:fld>
            <a:endParaRPr/>
          </a:p>
        </p:txBody>
      </p:sp>
      <p:sp>
        <p:nvSpPr>
          <p:cNvPr id="1180" name="Google Shape;1180;g38691aa2693_0_129"/>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sp>
        <p:nvSpPr>
          <p:cNvPr id="1181" name="Google Shape;1181;g38691aa2693_0_129"/>
          <p:cNvSpPr txBox="1"/>
          <p:nvPr/>
        </p:nvSpPr>
        <p:spPr>
          <a:xfrm>
            <a:off x="262850" y="977875"/>
            <a:ext cx="6793500" cy="364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None/>
            </a:pPr>
            <a:r>
              <a:t/>
            </a:r>
            <a:endParaRPr sz="1600">
              <a:solidFill>
                <a:schemeClr val="dk1"/>
              </a:solidFill>
            </a:endParaRPr>
          </a:p>
          <a:p>
            <a:pPr indent="0" lvl="0" marL="0" rtl="0" algn="l">
              <a:spcBef>
                <a:spcPts val="0"/>
              </a:spcBef>
              <a:spcAft>
                <a:spcPts val="0"/>
              </a:spcAft>
              <a:buNone/>
            </a:pPr>
            <a:r>
              <a:rPr lang="en-US" sz="1800">
                <a:solidFill>
                  <a:schemeClr val="dk1"/>
                </a:solidFill>
              </a:rPr>
              <a:t>Moderator: </a:t>
            </a:r>
            <a:r>
              <a:rPr b="1" i="1" lang="en-US" sz="1800">
                <a:solidFill>
                  <a:schemeClr val="dk1"/>
                </a:solidFill>
              </a:rPr>
              <a:t>Jessica Wilcox,</a:t>
            </a:r>
            <a:r>
              <a:rPr lang="en-US" sz="1800">
                <a:solidFill>
                  <a:schemeClr val="dk1"/>
                </a:solidFill>
              </a:rPr>
              <a:t> Administrator, Technical Services Bureau NH Department of Environmental Services / Air Resources Division</a:t>
            </a:r>
            <a:endParaRPr sz="1800">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US" sz="1800">
                <a:solidFill>
                  <a:schemeClr val="dk1"/>
                </a:solidFill>
              </a:rPr>
              <a:t>Acting Director, Granite State Clean Cities Coalition</a:t>
            </a:r>
            <a:endParaRPr sz="1800">
              <a:solidFill>
                <a:schemeClr val="dk1"/>
              </a:solidFill>
            </a:endParaRPr>
          </a:p>
          <a:p>
            <a:pPr indent="0" lvl="0" marL="457200" rtl="0" algn="l">
              <a:spcBef>
                <a:spcPts val="0"/>
              </a:spcBef>
              <a:spcAft>
                <a:spcPts val="0"/>
              </a:spcAft>
              <a:buNone/>
            </a:pPr>
            <a:r>
              <a:t/>
            </a:r>
            <a:endParaRPr sz="16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Please turn on your cameras.</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Stay muted, unless speaking.</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Raise your hand to speak.</a:t>
            </a:r>
            <a:endParaRPr sz="1800">
              <a:solidFill>
                <a:schemeClr val="dk1"/>
              </a:solidFill>
            </a:endParaRPr>
          </a:p>
          <a:p>
            <a:pPr indent="-342900" lvl="0" marL="457200" rtl="0" algn="l">
              <a:spcBef>
                <a:spcPts val="0"/>
              </a:spcBef>
              <a:spcAft>
                <a:spcPts val="0"/>
              </a:spcAft>
              <a:buClr>
                <a:schemeClr val="dk1"/>
              </a:buClr>
              <a:buSzPts val="1800"/>
              <a:buChar char="●"/>
            </a:pPr>
            <a:r>
              <a:rPr lang="en-US" sz="1800">
                <a:solidFill>
                  <a:schemeClr val="dk1"/>
                </a:solidFill>
              </a:rPr>
              <a:t>Ask a question in the chat.</a:t>
            </a:r>
            <a:endParaRPr sz="1800">
              <a:solidFill>
                <a:schemeClr val="dk1"/>
              </a:solidFill>
            </a:endParaRPr>
          </a:p>
          <a:p>
            <a:pPr indent="0" lvl="0" marL="457200" rtl="0" algn="l">
              <a:spcBef>
                <a:spcPts val="0"/>
              </a:spcBef>
              <a:spcAft>
                <a:spcPts val="0"/>
              </a:spcAft>
              <a:buNone/>
            </a:pPr>
            <a:r>
              <a:t/>
            </a:r>
            <a:endParaRPr sz="16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86" name="Shape 1186"/>
        <p:cNvGrpSpPr/>
        <p:nvPr/>
      </p:nvGrpSpPr>
      <p:grpSpPr>
        <a:xfrm>
          <a:off x="0" y="0"/>
          <a:ext cx="0" cy="0"/>
          <a:chOff x="0" y="0"/>
          <a:chExt cx="0" cy="0"/>
        </a:xfrm>
      </p:grpSpPr>
      <p:sp>
        <p:nvSpPr>
          <p:cNvPr id="1187" name="Google Shape;1187;g34514c30686_1_3"/>
          <p:cNvSpPr txBox="1"/>
          <p:nvPr>
            <p:ph type="title"/>
          </p:nvPr>
        </p:nvSpPr>
        <p:spPr>
          <a:xfrm>
            <a:off x="262848" y="284650"/>
            <a:ext cx="7246800" cy="9942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Renewable Diesel           Biodiesel</a:t>
            </a:r>
            <a:endParaRPr/>
          </a:p>
        </p:txBody>
      </p:sp>
      <p:sp>
        <p:nvSpPr>
          <p:cNvPr id="1188" name="Google Shape;1188;g34514c30686_1_3"/>
          <p:cNvSpPr txBox="1"/>
          <p:nvPr>
            <p:ph idx="1" type="body"/>
          </p:nvPr>
        </p:nvSpPr>
        <p:spPr>
          <a:xfrm>
            <a:off x="361175" y="1334600"/>
            <a:ext cx="8194800" cy="3254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2000"/>
              <a:buNone/>
            </a:pPr>
            <a:r>
              <a:t/>
            </a:r>
            <a:endParaRPr/>
          </a:p>
          <a:p>
            <a:pPr indent="0" lvl="0" marL="0" rtl="0" algn="l">
              <a:lnSpc>
                <a:spcPct val="90000"/>
              </a:lnSpc>
              <a:spcBef>
                <a:spcPts val="0"/>
              </a:spcBef>
              <a:spcAft>
                <a:spcPts val="0"/>
              </a:spcAft>
              <a:buClr>
                <a:schemeClr val="dk1"/>
              </a:buClr>
              <a:buSzPts val="2000"/>
              <a:buNone/>
            </a:pPr>
            <a:r>
              <a:rPr b="1" lang="en-US" sz="1600"/>
              <a:t>Renewable Diesel </a:t>
            </a:r>
            <a:r>
              <a:rPr lang="en-US" sz="1600"/>
              <a:t>- fuel made from fats and oils, such as soybean oil or canola oil. It is processed to be chemically the same as petroleum diesel. Meets the ASTM D975 specification for petroleum in the United States. Renewable diesel can be used as a replacement fuel or blended with any amount of petroleum diesel.</a:t>
            </a:r>
            <a:endParaRPr sz="1600"/>
          </a:p>
          <a:p>
            <a:pPr indent="0" lvl="0" marL="0" rtl="0" algn="l">
              <a:lnSpc>
                <a:spcPct val="90000"/>
              </a:lnSpc>
              <a:spcBef>
                <a:spcPts val="0"/>
              </a:spcBef>
              <a:spcAft>
                <a:spcPts val="0"/>
              </a:spcAft>
              <a:buClr>
                <a:schemeClr val="dk1"/>
              </a:buClr>
              <a:buSzPts val="2000"/>
              <a:buNone/>
            </a:pPr>
            <a:r>
              <a:t/>
            </a:r>
            <a:endParaRPr sz="1800"/>
          </a:p>
          <a:p>
            <a:pPr indent="0" lvl="0" marL="0" rtl="0" algn="l">
              <a:lnSpc>
                <a:spcPct val="90000"/>
              </a:lnSpc>
              <a:spcBef>
                <a:spcPts val="0"/>
              </a:spcBef>
              <a:spcAft>
                <a:spcPts val="0"/>
              </a:spcAft>
              <a:buClr>
                <a:schemeClr val="dk1"/>
              </a:buClr>
              <a:buSzPts val="2000"/>
              <a:buNone/>
            </a:pPr>
            <a:r>
              <a:rPr b="1" lang="en-US" sz="1700"/>
              <a:t>Carbon Intensity </a:t>
            </a:r>
            <a:r>
              <a:rPr lang="en-US" sz="1700"/>
              <a:t>- measures total greenhouse gas emissions across the full life cycle of a fuel, from production to use.</a:t>
            </a:r>
            <a:endParaRPr sz="1700"/>
          </a:p>
          <a:p>
            <a:pPr indent="0" lvl="0" marL="0" rtl="0" algn="l">
              <a:lnSpc>
                <a:spcPct val="90000"/>
              </a:lnSpc>
              <a:spcBef>
                <a:spcPts val="0"/>
              </a:spcBef>
              <a:spcAft>
                <a:spcPts val="0"/>
              </a:spcAft>
              <a:buClr>
                <a:schemeClr val="dk1"/>
              </a:buClr>
              <a:buSzPts val="2000"/>
              <a:buNone/>
            </a:pPr>
            <a:r>
              <a:t/>
            </a:r>
            <a:endParaRPr sz="1800"/>
          </a:p>
          <a:p>
            <a:pPr indent="0" lvl="0" marL="0" rtl="0" algn="l">
              <a:lnSpc>
                <a:spcPct val="115000"/>
              </a:lnSpc>
              <a:spcBef>
                <a:spcPts val="0"/>
              </a:spcBef>
              <a:spcAft>
                <a:spcPts val="0"/>
              </a:spcAft>
              <a:buClr>
                <a:schemeClr val="dk1"/>
              </a:buClr>
              <a:buSzPts val="2000"/>
              <a:buNone/>
            </a:pPr>
            <a:r>
              <a:rPr b="1" lang="en-US" sz="1600"/>
              <a:t>Biogenic CO</a:t>
            </a:r>
            <a:r>
              <a:rPr b="1" baseline="-25000" lang="en-US" sz="1600"/>
              <a:t>2</a:t>
            </a:r>
            <a:r>
              <a:rPr b="1" lang="en-US" sz="1600"/>
              <a:t> Emissions </a:t>
            </a:r>
            <a:r>
              <a:rPr lang="en-US" sz="1600"/>
              <a:t>- are CO</a:t>
            </a:r>
            <a:r>
              <a:rPr baseline="-25000" lang="en-US" sz="1600"/>
              <a:t>2</a:t>
            </a:r>
            <a:r>
              <a:rPr lang="en-US" sz="1600"/>
              <a:t> emissions related to the natural carbon cycle, as well as those resulting from the combustion, harvest, combustion, digestion, fermentation, decomposition, or processing of biologically based materials.</a:t>
            </a:r>
            <a:r>
              <a:rPr i="1" lang="en-US" sz="1100"/>
              <a:t> </a:t>
            </a:r>
            <a:endParaRPr sz="1600"/>
          </a:p>
        </p:txBody>
      </p:sp>
      <p:sp>
        <p:nvSpPr>
          <p:cNvPr id="1189" name="Google Shape;1189;g34514c30686_1_3"/>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190" name="Google Shape;1190;g34514c30686_1_3"/>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800"/>
              <a:buNone/>
            </a:pPr>
            <a:fld id="{00000000-1234-1234-1234-123412341234}" type="slidenum">
              <a:rPr lang="en-US"/>
              <a:t>‹#›</a:t>
            </a:fld>
            <a:endParaRPr/>
          </a:p>
        </p:txBody>
      </p:sp>
      <p:pic>
        <p:nvPicPr>
          <p:cNvPr descr="Not equal sign icon on white background. (Provided by Getty Images)" id="1191" name="Google Shape;1191;g34514c30686_1_3"/>
          <p:cNvPicPr preferRelativeResize="0"/>
          <p:nvPr/>
        </p:nvPicPr>
        <p:blipFill rotWithShape="1">
          <a:blip r:embed="rId3">
            <a:alphaModFix/>
          </a:blip>
          <a:srcRect b="0" l="0" r="0" t="0"/>
          <a:stretch/>
        </p:blipFill>
        <p:spPr>
          <a:xfrm>
            <a:off x="2898275" y="433875"/>
            <a:ext cx="695752" cy="695752"/>
          </a:xfrm>
          <a:prstGeom prst="rect">
            <a:avLst/>
          </a:prstGeom>
          <a:noFill/>
          <a:ln>
            <a:noFill/>
          </a:ln>
        </p:spPr>
      </p:pic>
      <p:sp>
        <p:nvSpPr>
          <p:cNvPr id="1192" name="Google Shape;1192;g34514c30686_1_3"/>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sp>
        <p:nvSpPr>
          <p:cNvPr id="1197" name="Google Shape;1197;p15"/>
          <p:cNvSpPr txBox="1"/>
          <p:nvPr>
            <p:ph type="title"/>
          </p:nvPr>
        </p:nvSpPr>
        <p:spPr>
          <a:xfrm>
            <a:off x="281350" y="698375"/>
            <a:ext cx="4682700" cy="4974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Key Takeaways &amp; Next Steps</a:t>
            </a:r>
            <a:endParaRPr/>
          </a:p>
        </p:txBody>
      </p:sp>
      <p:sp>
        <p:nvSpPr>
          <p:cNvPr id="1198" name="Google Shape;1198;p15"/>
          <p:cNvSpPr txBox="1"/>
          <p:nvPr>
            <p:ph idx="1" type="body"/>
          </p:nvPr>
        </p:nvSpPr>
        <p:spPr>
          <a:xfrm>
            <a:off x="281350" y="1466025"/>
            <a:ext cx="8487000" cy="3269700"/>
          </a:xfrm>
          <a:prstGeom prst="rect">
            <a:avLst/>
          </a:prstGeom>
          <a:noFill/>
          <a:ln>
            <a:noFill/>
          </a:ln>
        </p:spPr>
        <p:txBody>
          <a:bodyPr anchorCtr="0" anchor="t" bIns="0" lIns="0" spcFirstLastPara="1" rIns="0" wrap="square" tIns="0">
            <a:noAutofit/>
          </a:bodyPr>
          <a:lstStyle/>
          <a:p>
            <a:pPr indent="-152400" lvl="0" marL="171450" rtl="0" algn="l">
              <a:lnSpc>
                <a:spcPct val="90000"/>
              </a:lnSpc>
              <a:spcBef>
                <a:spcPts val="0"/>
              </a:spcBef>
              <a:spcAft>
                <a:spcPts val="0"/>
              </a:spcAft>
              <a:buClr>
                <a:schemeClr val="dk1"/>
              </a:buClr>
              <a:buSzPts val="1700"/>
              <a:buChar char="•"/>
            </a:pPr>
            <a:r>
              <a:rPr lang="en-US" sz="1500"/>
              <a:t>Look for partners who want to form partnerships for </a:t>
            </a:r>
            <a:r>
              <a:rPr lang="en-US" sz="1500"/>
              <a:t>the</a:t>
            </a:r>
            <a:r>
              <a:rPr lang="en-US" sz="1500"/>
              <a:t> long-haul and explore pilot opportunities</a:t>
            </a:r>
            <a:endParaRPr sz="1500"/>
          </a:p>
          <a:p>
            <a:pPr indent="0" lvl="0" marL="457200" rtl="0" algn="l">
              <a:lnSpc>
                <a:spcPct val="90000"/>
              </a:lnSpc>
              <a:spcBef>
                <a:spcPts val="0"/>
              </a:spcBef>
              <a:spcAft>
                <a:spcPts val="0"/>
              </a:spcAft>
              <a:buNone/>
            </a:pPr>
            <a:r>
              <a:t/>
            </a:r>
            <a:endParaRPr sz="1500"/>
          </a:p>
          <a:p>
            <a:pPr indent="-139700" lvl="0" marL="171450" rtl="0" algn="l">
              <a:lnSpc>
                <a:spcPct val="90000"/>
              </a:lnSpc>
              <a:spcBef>
                <a:spcPts val="0"/>
              </a:spcBef>
              <a:spcAft>
                <a:spcPts val="0"/>
              </a:spcAft>
              <a:buSzPts val="1500"/>
              <a:buChar char="•"/>
            </a:pPr>
            <a:r>
              <a:rPr lang="en-US" sz="1500"/>
              <a:t>Tie into the Sustainable Aviation Fuel (SAF) markets in MA</a:t>
            </a:r>
            <a:endParaRPr sz="1500"/>
          </a:p>
          <a:p>
            <a:pPr indent="0" lvl="0" marL="457200" rtl="0" algn="l">
              <a:lnSpc>
                <a:spcPct val="90000"/>
              </a:lnSpc>
              <a:spcBef>
                <a:spcPts val="0"/>
              </a:spcBef>
              <a:spcAft>
                <a:spcPts val="0"/>
              </a:spcAft>
              <a:buNone/>
            </a:pPr>
            <a:r>
              <a:t/>
            </a:r>
            <a:endParaRPr sz="1500"/>
          </a:p>
          <a:p>
            <a:pPr indent="-139700" lvl="0" marL="171450" rtl="0" algn="l">
              <a:lnSpc>
                <a:spcPct val="90000"/>
              </a:lnSpc>
              <a:spcBef>
                <a:spcPts val="0"/>
              </a:spcBef>
              <a:spcAft>
                <a:spcPts val="0"/>
              </a:spcAft>
              <a:buSzPts val="1500"/>
              <a:buChar char="•"/>
            </a:pPr>
            <a:r>
              <a:rPr lang="en-US" sz="1500"/>
              <a:t> Mass Dept of Energy Resources is creating a RD policy guidance document - will share with group</a:t>
            </a:r>
            <a:endParaRPr sz="1500"/>
          </a:p>
          <a:p>
            <a:pPr indent="0" lvl="0" marL="457200" rtl="0" algn="l">
              <a:lnSpc>
                <a:spcPct val="90000"/>
              </a:lnSpc>
              <a:spcBef>
                <a:spcPts val="0"/>
              </a:spcBef>
              <a:spcAft>
                <a:spcPts val="0"/>
              </a:spcAft>
              <a:buNone/>
            </a:pPr>
            <a:r>
              <a:t/>
            </a:r>
            <a:endParaRPr sz="1500"/>
          </a:p>
          <a:p>
            <a:pPr indent="-139700" lvl="0" marL="171450" rtl="0" algn="l">
              <a:lnSpc>
                <a:spcPct val="90000"/>
              </a:lnSpc>
              <a:spcBef>
                <a:spcPts val="0"/>
              </a:spcBef>
              <a:spcAft>
                <a:spcPts val="0"/>
              </a:spcAft>
              <a:buSzPts val="1500"/>
              <a:buChar char="•"/>
            </a:pPr>
            <a:r>
              <a:rPr lang="en-US" sz="1500"/>
              <a:t>Look at state diesel usage - can we bring together partners to capture a % of the market share</a:t>
            </a:r>
            <a:endParaRPr sz="1500"/>
          </a:p>
          <a:p>
            <a:pPr indent="0" lvl="0" marL="457200" rtl="0" algn="l">
              <a:lnSpc>
                <a:spcPct val="90000"/>
              </a:lnSpc>
              <a:spcBef>
                <a:spcPts val="0"/>
              </a:spcBef>
              <a:spcAft>
                <a:spcPts val="0"/>
              </a:spcAft>
              <a:buNone/>
            </a:pPr>
            <a:r>
              <a:rPr lang="en-US" sz="1500"/>
              <a:t> </a:t>
            </a:r>
            <a:endParaRPr sz="1500"/>
          </a:p>
          <a:p>
            <a:pPr indent="-139700" lvl="0" marL="171450" rtl="0" algn="l">
              <a:lnSpc>
                <a:spcPct val="90000"/>
              </a:lnSpc>
              <a:spcBef>
                <a:spcPts val="0"/>
              </a:spcBef>
              <a:spcAft>
                <a:spcPts val="0"/>
              </a:spcAft>
              <a:buSzPts val="1500"/>
              <a:buChar char="•"/>
            </a:pPr>
            <a:r>
              <a:rPr lang="en-US" sz="1500"/>
              <a:t>Framing RD against alternative fuel solutions rather than petroleum diesel</a:t>
            </a:r>
            <a:endParaRPr sz="1500"/>
          </a:p>
          <a:p>
            <a:pPr indent="0" lvl="0" marL="0" rtl="0" algn="l">
              <a:lnSpc>
                <a:spcPct val="90000"/>
              </a:lnSpc>
              <a:spcBef>
                <a:spcPts val="0"/>
              </a:spcBef>
              <a:spcAft>
                <a:spcPts val="0"/>
              </a:spcAft>
              <a:buNone/>
            </a:pPr>
            <a:r>
              <a:t/>
            </a:r>
            <a:endParaRPr sz="1500"/>
          </a:p>
          <a:p>
            <a:pPr indent="-152400" lvl="0" marL="171450" rtl="0" algn="l">
              <a:lnSpc>
                <a:spcPct val="90000"/>
              </a:lnSpc>
              <a:spcBef>
                <a:spcPts val="0"/>
              </a:spcBef>
              <a:spcAft>
                <a:spcPts val="0"/>
              </a:spcAft>
              <a:buClr>
                <a:schemeClr val="dk1"/>
              </a:buClr>
              <a:buSzPts val="1700"/>
              <a:buChar char="•"/>
            </a:pPr>
            <a:r>
              <a:rPr lang="en-US" sz="1500"/>
              <a:t>Cold weather operability is still top of mind for folks</a:t>
            </a:r>
            <a:endParaRPr sz="1500"/>
          </a:p>
          <a:p>
            <a:pPr indent="0" lvl="0" marL="457200" rtl="0" algn="l">
              <a:lnSpc>
                <a:spcPct val="90000"/>
              </a:lnSpc>
              <a:spcBef>
                <a:spcPts val="0"/>
              </a:spcBef>
              <a:spcAft>
                <a:spcPts val="0"/>
              </a:spcAft>
              <a:buNone/>
            </a:pPr>
            <a:r>
              <a:t/>
            </a:r>
            <a:endParaRPr sz="1500"/>
          </a:p>
          <a:p>
            <a:pPr indent="-139700" lvl="0" marL="171450" rtl="0" algn="l">
              <a:lnSpc>
                <a:spcPct val="90000"/>
              </a:lnSpc>
              <a:spcBef>
                <a:spcPts val="0"/>
              </a:spcBef>
              <a:spcAft>
                <a:spcPts val="0"/>
              </a:spcAft>
              <a:buSzPts val="1500"/>
              <a:buChar char="•"/>
            </a:pPr>
            <a:r>
              <a:rPr lang="en-US" sz="1500"/>
              <a:t>Narrowing down from regional to local conversations</a:t>
            </a:r>
            <a:endParaRPr sz="15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3" name="Shape 1203"/>
        <p:cNvGrpSpPr/>
        <p:nvPr/>
      </p:nvGrpSpPr>
      <p:grpSpPr>
        <a:xfrm>
          <a:off x="0" y="0"/>
          <a:ext cx="0" cy="0"/>
          <a:chOff x="0" y="0"/>
          <a:chExt cx="0" cy="0"/>
        </a:xfrm>
      </p:grpSpPr>
      <p:pic>
        <p:nvPicPr>
          <p:cNvPr id="1204" name="Google Shape;1204;g36fcf19d1bd_2_0"/>
          <p:cNvPicPr preferRelativeResize="0"/>
          <p:nvPr/>
        </p:nvPicPr>
        <p:blipFill rotWithShape="1">
          <a:blip r:embed="rId3">
            <a:alphaModFix/>
          </a:blip>
          <a:srcRect b="0" l="0" r="0" t="30560"/>
          <a:stretch/>
        </p:blipFill>
        <p:spPr>
          <a:xfrm>
            <a:off x="0" y="228900"/>
            <a:ext cx="9436462" cy="4914601"/>
          </a:xfrm>
          <a:prstGeom prst="rect">
            <a:avLst/>
          </a:prstGeom>
          <a:noFill/>
          <a:ln>
            <a:noFill/>
          </a:ln>
        </p:spPr>
      </p:pic>
      <p:sp>
        <p:nvSpPr>
          <p:cNvPr id="1205" name="Google Shape;1205;g36fcf19d1bd_2_0"/>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Clean Cities and Communities</a:t>
            </a:r>
            <a:endParaRPr/>
          </a:p>
        </p:txBody>
      </p:sp>
      <p:sp>
        <p:nvSpPr>
          <p:cNvPr id="1206" name="Google Shape;1206;g36fcf19d1bd_2_0"/>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rgbClr val="000000"/>
              </a:buClr>
              <a:buSzPts val="800"/>
              <a:buFont typeface="Arial"/>
              <a:buNone/>
            </a:pPr>
            <a:fld id="{00000000-1234-1234-1234-123412341234}" type="slidenum">
              <a:rPr lang="en-US"/>
              <a:t>‹#›</a:t>
            </a:fld>
            <a:endParaRPr/>
          </a:p>
        </p:txBody>
      </p:sp>
      <p:sp>
        <p:nvSpPr>
          <p:cNvPr id="1207" name="Google Shape;1207;g36fcf19d1bd_2_0"/>
          <p:cNvSpPr/>
          <p:nvPr>
            <p:ph idx="2" type="pic"/>
          </p:nvPr>
        </p:nvSpPr>
        <p:spPr>
          <a:xfrm>
            <a:off x="-98750" y="0"/>
            <a:ext cx="10499700" cy="228900"/>
          </a:xfrm>
          <a:prstGeom prst="rect">
            <a:avLst/>
          </a:prstGeom>
          <a:solidFill>
            <a:srgbClr val="8DC63F"/>
          </a:solidFill>
          <a:ln>
            <a:noFill/>
          </a:ln>
        </p:spPr>
      </p:sp>
      <p:cxnSp>
        <p:nvCxnSpPr>
          <p:cNvPr id="1208" name="Google Shape;1208;g36fcf19d1bd_2_0"/>
          <p:cNvCxnSpPr/>
          <p:nvPr/>
        </p:nvCxnSpPr>
        <p:spPr>
          <a:xfrm flipH="1" rot="10800000">
            <a:off x="4749800" y="315400"/>
            <a:ext cx="520200" cy="1399500"/>
          </a:xfrm>
          <a:prstGeom prst="straightConnector1">
            <a:avLst/>
          </a:prstGeom>
          <a:noFill/>
          <a:ln cap="flat" cmpd="sng" w="19050">
            <a:solidFill>
              <a:srgbClr val="C59626"/>
            </a:solidFill>
            <a:prstDash val="solid"/>
            <a:round/>
            <a:headEnd len="sm" w="sm" type="none"/>
            <a:tailEnd len="sm" w="sm" type="none"/>
          </a:ln>
        </p:spPr>
      </p:cxnSp>
      <p:cxnSp>
        <p:nvCxnSpPr>
          <p:cNvPr id="1209" name="Google Shape;1209;g36fcf19d1bd_2_0"/>
          <p:cNvCxnSpPr/>
          <p:nvPr/>
        </p:nvCxnSpPr>
        <p:spPr>
          <a:xfrm>
            <a:off x="4757125" y="1714900"/>
            <a:ext cx="505500" cy="234600"/>
          </a:xfrm>
          <a:prstGeom prst="straightConnector1">
            <a:avLst/>
          </a:prstGeom>
          <a:noFill/>
          <a:ln cap="flat" cmpd="sng" w="19050">
            <a:solidFill>
              <a:srgbClr val="C39625"/>
            </a:solidFill>
            <a:prstDash val="solid"/>
            <a:round/>
            <a:headEnd len="sm" w="sm" type="none"/>
            <a:tailEnd len="sm" w="sm" type="none"/>
          </a:ln>
        </p:spPr>
      </p:cxnSp>
      <p:pic>
        <p:nvPicPr>
          <p:cNvPr id="1210" name="Google Shape;1210;g36fcf19d1bd_2_0"/>
          <p:cNvPicPr preferRelativeResize="0"/>
          <p:nvPr/>
        </p:nvPicPr>
        <p:blipFill rotWithShape="1">
          <a:blip r:embed="rId4">
            <a:alphaModFix/>
          </a:blip>
          <a:srcRect b="43811" l="34360" r="20056" t="23140"/>
          <a:stretch/>
        </p:blipFill>
        <p:spPr>
          <a:xfrm>
            <a:off x="1206335" y="1196738"/>
            <a:ext cx="1314724" cy="127092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4" name="Shape 1214"/>
        <p:cNvGrpSpPr/>
        <p:nvPr/>
      </p:nvGrpSpPr>
      <p:grpSpPr>
        <a:xfrm>
          <a:off x="0" y="0"/>
          <a:ext cx="0" cy="0"/>
          <a:chOff x="0" y="0"/>
          <a:chExt cx="0" cy="0"/>
        </a:xfrm>
      </p:grpSpPr>
      <p:sp>
        <p:nvSpPr>
          <p:cNvPr id="1215" name="Google Shape;1215;p16"/>
          <p:cNvSpPr txBox="1"/>
          <p:nvPr>
            <p:ph type="title"/>
          </p:nvPr>
        </p:nvSpPr>
        <p:spPr>
          <a:xfrm>
            <a:off x="464154" y="2115122"/>
            <a:ext cx="4971494" cy="908019"/>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lt1"/>
              </a:buClr>
              <a:buSzPts val="2800"/>
              <a:buFont typeface="Arial"/>
              <a:buNone/>
            </a:pPr>
            <a:r>
              <a:rPr lang="en-US"/>
              <a:t>Thank you</a:t>
            </a:r>
            <a:endParaRPr/>
          </a:p>
        </p:txBody>
      </p:sp>
      <p:sp>
        <p:nvSpPr>
          <p:cNvPr id="1216" name="Google Shape;1216;p16"/>
          <p:cNvSpPr txBox="1"/>
          <p:nvPr/>
        </p:nvSpPr>
        <p:spPr>
          <a:xfrm>
            <a:off x="553830" y="3372743"/>
            <a:ext cx="4968275" cy="62343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Peggy O'Neill-Vivanco:</a:t>
            </a:r>
            <a:r>
              <a:rPr b="0" i="0" lang="en-US" sz="1400" u="none" cap="none" strike="noStrike">
                <a:solidFill>
                  <a:srgbClr val="F2F2F2"/>
                </a:solidFill>
                <a:latin typeface="Arial"/>
                <a:ea typeface="Arial"/>
                <a:cs typeface="Arial"/>
                <a:sym typeface="Arial"/>
              </a:rPr>
              <a:t> </a:t>
            </a:r>
            <a:r>
              <a:rPr lang="en-US" u="sng">
                <a:solidFill>
                  <a:schemeClr val="lt1"/>
                </a:solidFill>
                <a:hlinkClick r:id="rId3">
                  <a:extLst>
                    <a:ext uri="{A12FA001-AC4F-418D-AE19-62706E023703}">
                      <ahyp:hlinkClr val="tx"/>
                    </a:ext>
                  </a:extLst>
                </a:hlinkClick>
              </a:rPr>
              <a:t>poneillv@vtcleancommunities.org  </a:t>
            </a:r>
            <a:endParaRPr b="0" i="0" sz="1400" cap="none" strike="noStrike">
              <a:solidFill>
                <a:schemeClr val="lt1"/>
              </a:solidFill>
              <a:latin typeface="Arial"/>
              <a:ea typeface="Arial"/>
              <a:cs typeface="Arial"/>
              <a:sym typeface="Arial"/>
            </a:endParaRPr>
          </a:p>
          <a:p>
            <a:pPr indent="0" lvl="0" marL="0" marR="0" rtl="0" algn="l">
              <a:lnSpc>
                <a:spcPct val="90000"/>
              </a:lnSpc>
              <a:spcBef>
                <a:spcPts val="75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Jon Gagn</a:t>
            </a:r>
            <a:r>
              <a:rPr b="0" i="0" lang="en-US" sz="1400" u="none" cap="none" strike="noStrike">
                <a:solidFill>
                  <a:srgbClr val="F2F2F2"/>
                </a:solidFill>
                <a:latin typeface="Arial"/>
                <a:ea typeface="Arial"/>
                <a:cs typeface="Arial"/>
                <a:sym typeface="Arial"/>
              </a:rPr>
              <a:t>e: </a:t>
            </a:r>
            <a:r>
              <a:rPr b="0" i="0" lang="en-US" sz="1400" u="sng" cap="none" strike="noStrike">
                <a:solidFill>
                  <a:srgbClr val="F2F2F2"/>
                </a:solidFill>
                <a:latin typeface="Arial"/>
                <a:ea typeface="Arial"/>
                <a:cs typeface="Arial"/>
                <a:sym typeface="Arial"/>
                <a:hlinkClick r:id="rId4">
                  <a:extLst>
                    <a:ext uri="{A12FA001-AC4F-418D-AE19-62706E023703}">
                      <ahyp:hlinkClr val="tx"/>
                    </a:ext>
                  </a:extLst>
                </a:hlinkClick>
              </a:rPr>
              <a:t>jgagne@gpcog.org</a:t>
            </a:r>
            <a:r>
              <a:rPr b="0" i="0" lang="en-US" sz="1400" u="none" cap="none" strike="noStrike">
                <a:solidFill>
                  <a:srgbClr val="F2F2F2"/>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750"/>
              </a:spcBef>
              <a:spcAft>
                <a:spcPts val="0"/>
              </a:spcAft>
              <a:buClr>
                <a:schemeClr val="lt1"/>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20" name="Shape 1220"/>
        <p:cNvGrpSpPr/>
        <p:nvPr/>
      </p:nvGrpSpPr>
      <p:grpSpPr>
        <a:xfrm>
          <a:off x="0" y="0"/>
          <a:ext cx="0" cy="0"/>
          <a:chOff x="0" y="0"/>
          <a:chExt cx="0" cy="0"/>
        </a:xfrm>
      </p:grpSpPr>
      <p:sp>
        <p:nvSpPr>
          <p:cNvPr id="1221" name="Google Shape;1221;p17"/>
          <p:cNvSpPr txBox="1"/>
          <p:nvPr>
            <p:ph type="title"/>
          </p:nvPr>
        </p:nvSpPr>
        <p:spPr>
          <a:xfrm>
            <a:off x="246405" y="304893"/>
            <a:ext cx="5411445" cy="32575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Icon Library – Modes of Transportation</a:t>
            </a:r>
            <a:endParaRPr/>
          </a:p>
        </p:txBody>
      </p:sp>
      <p:pic>
        <p:nvPicPr>
          <p:cNvPr descr="A black and white drawing of a plane&#10;&#10;Description automatically generated" id="1222" name="Google Shape;1222;p17"/>
          <p:cNvPicPr preferRelativeResize="0"/>
          <p:nvPr/>
        </p:nvPicPr>
        <p:blipFill rotWithShape="1">
          <a:blip r:embed="rId3">
            <a:alphaModFix/>
          </a:blip>
          <a:srcRect b="0" l="0" r="0" t="0"/>
          <a:stretch/>
        </p:blipFill>
        <p:spPr>
          <a:xfrm>
            <a:off x="315951" y="860259"/>
            <a:ext cx="914400" cy="469900"/>
          </a:xfrm>
          <a:prstGeom prst="rect">
            <a:avLst/>
          </a:prstGeom>
          <a:noFill/>
          <a:ln>
            <a:noFill/>
          </a:ln>
        </p:spPr>
      </p:pic>
      <p:pic>
        <p:nvPicPr>
          <p:cNvPr descr="A black silhouette of a plane&#10;&#10;Description automatically generated" id="1223" name="Google Shape;1223;p17"/>
          <p:cNvPicPr preferRelativeResize="0"/>
          <p:nvPr/>
        </p:nvPicPr>
        <p:blipFill rotWithShape="1">
          <a:blip r:embed="rId4">
            <a:alphaModFix/>
          </a:blip>
          <a:srcRect b="0" l="0" r="0" t="0"/>
          <a:stretch/>
        </p:blipFill>
        <p:spPr>
          <a:xfrm>
            <a:off x="1527716" y="872959"/>
            <a:ext cx="914400" cy="457200"/>
          </a:xfrm>
          <a:prstGeom prst="rect">
            <a:avLst/>
          </a:prstGeom>
          <a:noFill/>
          <a:ln>
            <a:noFill/>
          </a:ln>
        </p:spPr>
      </p:pic>
      <p:pic>
        <p:nvPicPr>
          <p:cNvPr descr="A black and white ambulance&#10;&#10;Description automatically generated" id="1224" name="Google Shape;1224;p17"/>
          <p:cNvPicPr preferRelativeResize="0"/>
          <p:nvPr/>
        </p:nvPicPr>
        <p:blipFill rotWithShape="1">
          <a:blip r:embed="rId5">
            <a:alphaModFix/>
          </a:blip>
          <a:srcRect b="0" l="0" r="0" t="0"/>
          <a:stretch/>
        </p:blipFill>
        <p:spPr>
          <a:xfrm>
            <a:off x="2739481" y="822159"/>
            <a:ext cx="762000" cy="508000"/>
          </a:xfrm>
          <a:prstGeom prst="rect">
            <a:avLst/>
          </a:prstGeom>
          <a:noFill/>
          <a:ln>
            <a:noFill/>
          </a:ln>
        </p:spPr>
      </p:pic>
      <p:pic>
        <p:nvPicPr>
          <p:cNvPr descr="A black and white image of a truck&#10;&#10;Description automatically generated" id="1225" name="Google Shape;1225;p17"/>
          <p:cNvPicPr preferRelativeResize="0"/>
          <p:nvPr/>
        </p:nvPicPr>
        <p:blipFill rotWithShape="1">
          <a:blip r:embed="rId6">
            <a:alphaModFix/>
          </a:blip>
          <a:srcRect b="0" l="0" r="0" t="0"/>
          <a:stretch/>
        </p:blipFill>
        <p:spPr>
          <a:xfrm>
            <a:off x="3916910" y="974559"/>
            <a:ext cx="914400" cy="355600"/>
          </a:xfrm>
          <a:prstGeom prst="rect">
            <a:avLst/>
          </a:prstGeom>
          <a:noFill/>
          <a:ln>
            <a:noFill/>
          </a:ln>
        </p:spPr>
      </p:pic>
      <p:pic>
        <p:nvPicPr>
          <p:cNvPr descr="A black and white logo&#10;&#10;Description automatically generated" id="1226" name="Google Shape;1226;p17"/>
          <p:cNvPicPr preferRelativeResize="0"/>
          <p:nvPr/>
        </p:nvPicPr>
        <p:blipFill rotWithShape="1">
          <a:blip r:embed="rId7">
            <a:alphaModFix/>
          </a:blip>
          <a:srcRect b="0" l="0" r="0" t="0"/>
          <a:stretch/>
        </p:blipFill>
        <p:spPr>
          <a:xfrm>
            <a:off x="5246739" y="962938"/>
            <a:ext cx="914400" cy="355600"/>
          </a:xfrm>
          <a:prstGeom prst="rect">
            <a:avLst/>
          </a:prstGeom>
          <a:noFill/>
          <a:ln>
            <a:noFill/>
          </a:ln>
        </p:spPr>
      </p:pic>
      <p:pic>
        <p:nvPicPr>
          <p:cNvPr descr="A silhouette of a crane&#10;&#10;Description automatically generated" id="1227" name="Google Shape;1227;p17"/>
          <p:cNvPicPr preferRelativeResize="0"/>
          <p:nvPr/>
        </p:nvPicPr>
        <p:blipFill rotWithShape="1">
          <a:blip r:embed="rId8">
            <a:alphaModFix/>
          </a:blip>
          <a:srcRect b="0" l="0" r="0" t="0"/>
          <a:stretch/>
        </p:blipFill>
        <p:spPr>
          <a:xfrm>
            <a:off x="6507711" y="841209"/>
            <a:ext cx="914400" cy="469900"/>
          </a:xfrm>
          <a:prstGeom prst="rect">
            <a:avLst/>
          </a:prstGeom>
          <a:noFill/>
          <a:ln>
            <a:noFill/>
          </a:ln>
        </p:spPr>
      </p:pic>
      <p:pic>
        <p:nvPicPr>
          <p:cNvPr descr="A black and white bike&#10;&#10;Description automatically generated" id="1228" name="Google Shape;1228;p17"/>
          <p:cNvPicPr preferRelativeResize="0"/>
          <p:nvPr/>
        </p:nvPicPr>
        <p:blipFill rotWithShape="1">
          <a:blip r:embed="rId9">
            <a:alphaModFix/>
          </a:blip>
          <a:srcRect b="0" l="0" r="0" t="0"/>
          <a:stretch/>
        </p:blipFill>
        <p:spPr>
          <a:xfrm>
            <a:off x="7768684" y="803109"/>
            <a:ext cx="914400" cy="508000"/>
          </a:xfrm>
          <a:prstGeom prst="rect">
            <a:avLst/>
          </a:prstGeom>
          <a:noFill/>
          <a:ln>
            <a:noFill/>
          </a:ln>
        </p:spPr>
      </p:pic>
      <p:pic>
        <p:nvPicPr>
          <p:cNvPr id="1229" name="Google Shape;1229;p17"/>
          <p:cNvPicPr preferRelativeResize="0"/>
          <p:nvPr/>
        </p:nvPicPr>
        <p:blipFill rotWithShape="1">
          <a:blip r:embed="rId10">
            <a:alphaModFix/>
          </a:blip>
          <a:srcRect b="0" l="0" r="0" t="0"/>
          <a:stretch/>
        </p:blipFill>
        <p:spPr>
          <a:xfrm>
            <a:off x="315951" y="1681645"/>
            <a:ext cx="914400" cy="304800"/>
          </a:xfrm>
          <a:prstGeom prst="rect">
            <a:avLst/>
          </a:prstGeom>
          <a:noFill/>
          <a:ln>
            <a:noFill/>
          </a:ln>
        </p:spPr>
      </p:pic>
      <p:pic>
        <p:nvPicPr>
          <p:cNvPr id="1230" name="Google Shape;1230;p17"/>
          <p:cNvPicPr preferRelativeResize="0"/>
          <p:nvPr/>
        </p:nvPicPr>
        <p:blipFill rotWithShape="1">
          <a:blip r:embed="rId11">
            <a:alphaModFix/>
          </a:blip>
          <a:srcRect b="0" l="0" r="0" t="0"/>
          <a:stretch/>
        </p:blipFill>
        <p:spPr>
          <a:xfrm>
            <a:off x="1767746" y="1611795"/>
            <a:ext cx="434340" cy="457200"/>
          </a:xfrm>
          <a:prstGeom prst="rect">
            <a:avLst/>
          </a:prstGeom>
          <a:noFill/>
          <a:ln>
            <a:noFill/>
          </a:ln>
        </p:spPr>
      </p:pic>
      <p:pic>
        <p:nvPicPr>
          <p:cNvPr id="1231" name="Google Shape;1231;p17"/>
          <p:cNvPicPr preferRelativeResize="0"/>
          <p:nvPr/>
        </p:nvPicPr>
        <p:blipFill rotWithShape="1">
          <a:blip r:embed="rId12">
            <a:alphaModFix/>
          </a:blip>
          <a:srcRect b="0" l="0" r="0" t="0"/>
          <a:stretch/>
        </p:blipFill>
        <p:spPr>
          <a:xfrm>
            <a:off x="2841081" y="1560995"/>
            <a:ext cx="558800" cy="508000"/>
          </a:xfrm>
          <a:prstGeom prst="rect">
            <a:avLst/>
          </a:prstGeom>
          <a:noFill/>
          <a:ln>
            <a:noFill/>
          </a:ln>
        </p:spPr>
      </p:pic>
      <p:pic>
        <p:nvPicPr>
          <p:cNvPr id="1232" name="Google Shape;1232;p17"/>
          <p:cNvPicPr preferRelativeResize="0"/>
          <p:nvPr/>
        </p:nvPicPr>
        <p:blipFill rotWithShape="1">
          <a:blip r:embed="rId13">
            <a:alphaModFix/>
          </a:blip>
          <a:srcRect b="0" l="0" r="0" t="0"/>
          <a:stretch/>
        </p:blipFill>
        <p:spPr>
          <a:xfrm>
            <a:off x="3997592" y="1713395"/>
            <a:ext cx="753035" cy="355600"/>
          </a:xfrm>
          <a:prstGeom prst="rect">
            <a:avLst/>
          </a:prstGeom>
          <a:noFill/>
          <a:ln>
            <a:noFill/>
          </a:ln>
        </p:spPr>
      </p:pic>
      <p:pic>
        <p:nvPicPr>
          <p:cNvPr id="1233" name="Google Shape;1233;p17"/>
          <p:cNvPicPr preferRelativeResize="0"/>
          <p:nvPr/>
        </p:nvPicPr>
        <p:blipFill rotWithShape="1">
          <a:blip r:embed="rId14">
            <a:alphaModFix/>
          </a:blip>
          <a:srcRect b="0" l="0" r="0" t="0"/>
          <a:stretch/>
        </p:blipFill>
        <p:spPr>
          <a:xfrm>
            <a:off x="5246739" y="1656245"/>
            <a:ext cx="914400" cy="355600"/>
          </a:xfrm>
          <a:prstGeom prst="rect">
            <a:avLst/>
          </a:prstGeom>
          <a:noFill/>
          <a:ln>
            <a:noFill/>
          </a:ln>
        </p:spPr>
      </p:pic>
      <p:pic>
        <p:nvPicPr>
          <p:cNvPr id="1234" name="Google Shape;1234;p17"/>
          <p:cNvPicPr preferRelativeResize="0"/>
          <p:nvPr/>
        </p:nvPicPr>
        <p:blipFill rotWithShape="1">
          <a:blip r:embed="rId15">
            <a:alphaModFix/>
          </a:blip>
          <a:srcRect b="0" l="0" r="0" t="0"/>
          <a:stretch/>
        </p:blipFill>
        <p:spPr>
          <a:xfrm>
            <a:off x="6542001" y="1580045"/>
            <a:ext cx="845820" cy="469900"/>
          </a:xfrm>
          <a:prstGeom prst="rect">
            <a:avLst/>
          </a:prstGeom>
          <a:noFill/>
          <a:ln>
            <a:noFill/>
          </a:ln>
        </p:spPr>
      </p:pic>
      <p:pic>
        <p:nvPicPr>
          <p:cNvPr id="1235" name="Google Shape;1235;p17"/>
          <p:cNvPicPr preferRelativeResize="0"/>
          <p:nvPr/>
        </p:nvPicPr>
        <p:blipFill rotWithShape="1">
          <a:blip r:embed="rId16">
            <a:alphaModFix/>
          </a:blip>
          <a:srcRect b="0" l="0" r="0" t="0"/>
          <a:stretch/>
        </p:blipFill>
        <p:spPr>
          <a:xfrm>
            <a:off x="7768684" y="1541945"/>
            <a:ext cx="914400" cy="508000"/>
          </a:xfrm>
          <a:prstGeom prst="rect">
            <a:avLst/>
          </a:prstGeom>
          <a:noFill/>
          <a:ln>
            <a:noFill/>
          </a:ln>
        </p:spPr>
      </p:pic>
      <p:pic>
        <p:nvPicPr>
          <p:cNvPr id="1236" name="Google Shape;1236;p17"/>
          <p:cNvPicPr preferRelativeResize="0"/>
          <p:nvPr/>
        </p:nvPicPr>
        <p:blipFill rotWithShape="1">
          <a:blip r:embed="rId17">
            <a:alphaModFix/>
          </a:blip>
          <a:srcRect b="0" l="0" r="0" t="0"/>
          <a:stretch/>
        </p:blipFill>
        <p:spPr>
          <a:xfrm>
            <a:off x="350241" y="2315985"/>
            <a:ext cx="845820" cy="469900"/>
          </a:xfrm>
          <a:prstGeom prst="rect">
            <a:avLst/>
          </a:prstGeom>
          <a:noFill/>
          <a:ln>
            <a:noFill/>
          </a:ln>
        </p:spPr>
      </p:pic>
      <p:pic>
        <p:nvPicPr>
          <p:cNvPr id="1237" name="Google Shape;1237;p17"/>
          <p:cNvPicPr preferRelativeResize="0"/>
          <p:nvPr/>
        </p:nvPicPr>
        <p:blipFill rotWithShape="1">
          <a:blip r:embed="rId18">
            <a:alphaModFix/>
          </a:blip>
          <a:srcRect b="0" l="0" r="0" t="0"/>
          <a:stretch/>
        </p:blipFill>
        <p:spPr>
          <a:xfrm>
            <a:off x="3916910" y="2451510"/>
            <a:ext cx="914400" cy="313150"/>
          </a:xfrm>
          <a:prstGeom prst="rect">
            <a:avLst/>
          </a:prstGeom>
          <a:noFill/>
          <a:ln>
            <a:noFill/>
          </a:ln>
        </p:spPr>
      </p:pic>
      <p:pic>
        <p:nvPicPr>
          <p:cNvPr id="1238" name="Google Shape;1238;p17"/>
          <p:cNvPicPr preferRelativeResize="0"/>
          <p:nvPr/>
        </p:nvPicPr>
        <p:blipFill rotWithShape="1">
          <a:blip r:embed="rId19">
            <a:alphaModFix/>
          </a:blip>
          <a:srcRect b="0" l="0" r="0" t="0"/>
          <a:stretch/>
        </p:blipFill>
        <p:spPr>
          <a:xfrm>
            <a:off x="5437239" y="2402312"/>
            <a:ext cx="533400" cy="355600"/>
          </a:xfrm>
          <a:prstGeom prst="rect">
            <a:avLst/>
          </a:prstGeom>
          <a:noFill/>
          <a:ln>
            <a:noFill/>
          </a:ln>
        </p:spPr>
      </p:pic>
      <p:pic>
        <p:nvPicPr>
          <p:cNvPr id="1239" name="Google Shape;1239;p17"/>
          <p:cNvPicPr preferRelativeResize="0"/>
          <p:nvPr/>
        </p:nvPicPr>
        <p:blipFill rotWithShape="1">
          <a:blip r:embed="rId20">
            <a:alphaModFix/>
          </a:blip>
          <a:srcRect b="0" l="0" r="0" t="0"/>
          <a:stretch/>
        </p:blipFill>
        <p:spPr>
          <a:xfrm>
            <a:off x="6650022" y="2406961"/>
            <a:ext cx="629778" cy="359873"/>
          </a:xfrm>
          <a:prstGeom prst="rect">
            <a:avLst/>
          </a:prstGeom>
          <a:noFill/>
          <a:ln>
            <a:noFill/>
          </a:ln>
        </p:spPr>
      </p:pic>
      <p:pic>
        <p:nvPicPr>
          <p:cNvPr id="1240" name="Google Shape;1240;p17"/>
          <p:cNvPicPr preferRelativeResize="0"/>
          <p:nvPr/>
        </p:nvPicPr>
        <p:blipFill rotWithShape="1">
          <a:blip r:embed="rId21">
            <a:alphaModFix/>
          </a:blip>
          <a:srcRect b="0" l="0" r="0" t="0"/>
          <a:stretch/>
        </p:blipFill>
        <p:spPr>
          <a:xfrm>
            <a:off x="7768684" y="2451510"/>
            <a:ext cx="914400" cy="203200"/>
          </a:xfrm>
          <a:prstGeom prst="rect">
            <a:avLst/>
          </a:prstGeom>
          <a:noFill/>
          <a:ln>
            <a:noFill/>
          </a:ln>
        </p:spPr>
      </p:pic>
      <p:pic>
        <p:nvPicPr>
          <p:cNvPr id="1241" name="Google Shape;1241;p17"/>
          <p:cNvPicPr preferRelativeResize="0"/>
          <p:nvPr/>
        </p:nvPicPr>
        <p:blipFill rotWithShape="1">
          <a:blip r:embed="rId22">
            <a:alphaModFix/>
          </a:blip>
          <a:srcRect b="0" l="0" r="0" t="0"/>
          <a:stretch/>
        </p:blipFill>
        <p:spPr>
          <a:xfrm>
            <a:off x="1721889" y="2328561"/>
            <a:ext cx="558800" cy="438274"/>
          </a:xfrm>
          <a:prstGeom prst="rect">
            <a:avLst/>
          </a:prstGeom>
          <a:noFill/>
          <a:ln>
            <a:noFill/>
          </a:ln>
        </p:spPr>
      </p:pic>
      <p:pic>
        <p:nvPicPr>
          <p:cNvPr id="1242" name="Google Shape;1242;p17"/>
          <p:cNvPicPr preferRelativeResize="0"/>
          <p:nvPr/>
        </p:nvPicPr>
        <p:blipFill rotWithShape="1">
          <a:blip r:embed="rId23">
            <a:alphaModFix/>
          </a:blip>
          <a:srcRect b="0" l="0" r="0" t="0"/>
          <a:stretch/>
        </p:blipFill>
        <p:spPr>
          <a:xfrm>
            <a:off x="2691663" y="2373134"/>
            <a:ext cx="931403" cy="413957"/>
          </a:xfrm>
          <a:prstGeom prst="rect">
            <a:avLst/>
          </a:prstGeom>
          <a:noFill/>
          <a:ln>
            <a:noFill/>
          </a:ln>
        </p:spPr>
      </p:pic>
      <p:pic>
        <p:nvPicPr>
          <p:cNvPr id="1243" name="Google Shape;1243;p17"/>
          <p:cNvPicPr preferRelativeResize="0"/>
          <p:nvPr/>
        </p:nvPicPr>
        <p:blipFill rotWithShape="1">
          <a:blip r:embed="rId24">
            <a:alphaModFix/>
          </a:blip>
          <a:srcRect b="0" l="0" r="0" t="0"/>
          <a:stretch/>
        </p:blipFill>
        <p:spPr>
          <a:xfrm>
            <a:off x="401480" y="2991994"/>
            <a:ext cx="661600" cy="588089"/>
          </a:xfrm>
          <a:prstGeom prst="rect">
            <a:avLst/>
          </a:prstGeom>
          <a:noFill/>
          <a:ln>
            <a:noFill/>
          </a:ln>
        </p:spPr>
      </p:pic>
      <p:pic>
        <p:nvPicPr>
          <p:cNvPr id="1244" name="Google Shape;1244;p17"/>
          <p:cNvPicPr preferRelativeResize="0"/>
          <p:nvPr/>
        </p:nvPicPr>
        <p:blipFill rotWithShape="1">
          <a:blip r:embed="rId25">
            <a:alphaModFix/>
          </a:blip>
          <a:srcRect b="0" l="0" r="0" t="0"/>
          <a:stretch/>
        </p:blipFill>
        <p:spPr>
          <a:xfrm>
            <a:off x="1893476" y="3067521"/>
            <a:ext cx="182880" cy="457200"/>
          </a:xfrm>
          <a:prstGeom prst="rect">
            <a:avLst/>
          </a:prstGeom>
          <a:noFill/>
          <a:ln>
            <a:noFill/>
          </a:ln>
        </p:spPr>
      </p:pic>
      <p:pic>
        <p:nvPicPr>
          <p:cNvPr id="1245" name="Google Shape;1245;p17"/>
          <p:cNvPicPr preferRelativeResize="0"/>
          <p:nvPr/>
        </p:nvPicPr>
        <p:blipFill rotWithShape="1">
          <a:blip r:embed="rId26">
            <a:alphaModFix/>
          </a:blip>
          <a:srcRect b="0" l="0" r="0" t="0"/>
          <a:stretch/>
        </p:blipFill>
        <p:spPr>
          <a:xfrm>
            <a:off x="2739481" y="3042121"/>
            <a:ext cx="762000" cy="457200"/>
          </a:xfrm>
          <a:prstGeom prst="rect">
            <a:avLst/>
          </a:prstGeom>
          <a:noFill/>
          <a:ln>
            <a:noFill/>
          </a:ln>
        </p:spPr>
      </p:pic>
      <p:pic>
        <p:nvPicPr>
          <p:cNvPr id="1246" name="Google Shape;1246;p17"/>
          <p:cNvPicPr preferRelativeResize="0"/>
          <p:nvPr/>
        </p:nvPicPr>
        <p:blipFill rotWithShape="1">
          <a:blip r:embed="rId27">
            <a:alphaModFix/>
          </a:blip>
          <a:srcRect b="0" l="0" r="0" t="0"/>
          <a:stretch/>
        </p:blipFill>
        <p:spPr>
          <a:xfrm>
            <a:off x="3932676" y="3169121"/>
            <a:ext cx="882868" cy="355600"/>
          </a:xfrm>
          <a:prstGeom prst="rect">
            <a:avLst/>
          </a:prstGeom>
          <a:noFill/>
          <a:ln>
            <a:noFill/>
          </a:ln>
        </p:spPr>
      </p:pic>
      <p:pic>
        <p:nvPicPr>
          <p:cNvPr id="1247" name="Google Shape;1247;p17"/>
          <p:cNvPicPr preferRelativeResize="0"/>
          <p:nvPr/>
        </p:nvPicPr>
        <p:blipFill rotWithShape="1">
          <a:blip r:embed="rId28">
            <a:alphaModFix/>
          </a:blip>
          <a:srcRect b="0" l="0" r="0" t="0"/>
          <a:stretch/>
        </p:blipFill>
        <p:spPr>
          <a:xfrm>
            <a:off x="6507711" y="3202661"/>
            <a:ext cx="914400" cy="304800"/>
          </a:xfrm>
          <a:prstGeom prst="rect">
            <a:avLst/>
          </a:prstGeom>
          <a:noFill/>
          <a:ln>
            <a:noFill/>
          </a:ln>
        </p:spPr>
      </p:pic>
      <p:pic>
        <p:nvPicPr>
          <p:cNvPr id="1248" name="Google Shape;1248;p17"/>
          <p:cNvPicPr preferRelativeResize="0"/>
          <p:nvPr/>
        </p:nvPicPr>
        <p:blipFill rotWithShape="1">
          <a:blip r:embed="rId29">
            <a:alphaModFix/>
          </a:blip>
          <a:srcRect b="0" l="0" r="0" t="0"/>
          <a:stretch/>
        </p:blipFill>
        <p:spPr>
          <a:xfrm>
            <a:off x="7768684" y="3082838"/>
            <a:ext cx="914400" cy="406400"/>
          </a:xfrm>
          <a:prstGeom prst="rect">
            <a:avLst/>
          </a:prstGeom>
          <a:noFill/>
          <a:ln>
            <a:noFill/>
          </a:ln>
        </p:spPr>
      </p:pic>
      <p:pic>
        <p:nvPicPr>
          <p:cNvPr id="1249" name="Google Shape;1249;p17"/>
          <p:cNvPicPr preferRelativeResize="0"/>
          <p:nvPr/>
        </p:nvPicPr>
        <p:blipFill rotWithShape="1">
          <a:blip r:embed="rId30">
            <a:alphaModFix/>
          </a:blip>
          <a:srcRect b="0" l="0" r="0" t="0"/>
          <a:stretch/>
        </p:blipFill>
        <p:spPr>
          <a:xfrm>
            <a:off x="5246739" y="3115285"/>
            <a:ext cx="914400" cy="406400"/>
          </a:xfrm>
          <a:prstGeom prst="rect">
            <a:avLst/>
          </a:prstGeom>
          <a:noFill/>
          <a:ln>
            <a:noFill/>
          </a:ln>
        </p:spPr>
      </p:pic>
      <p:pic>
        <p:nvPicPr>
          <p:cNvPr id="1250" name="Google Shape;1250;p17"/>
          <p:cNvPicPr preferRelativeResize="0"/>
          <p:nvPr/>
        </p:nvPicPr>
        <p:blipFill rotWithShape="1">
          <a:blip r:embed="rId31">
            <a:alphaModFix/>
          </a:blip>
          <a:srcRect b="0" l="0" r="0" t="0"/>
          <a:stretch/>
        </p:blipFill>
        <p:spPr>
          <a:xfrm>
            <a:off x="315951" y="3848399"/>
            <a:ext cx="914400" cy="355600"/>
          </a:xfrm>
          <a:prstGeom prst="rect">
            <a:avLst/>
          </a:prstGeom>
          <a:noFill/>
          <a:ln>
            <a:noFill/>
          </a:ln>
        </p:spPr>
      </p:pic>
      <p:pic>
        <p:nvPicPr>
          <p:cNvPr id="1251" name="Google Shape;1251;p17"/>
          <p:cNvPicPr preferRelativeResize="0"/>
          <p:nvPr/>
        </p:nvPicPr>
        <p:blipFill rotWithShape="1">
          <a:blip r:embed="rId32">
            <a:alphaModFix/>
          </a:blip>
          <a:srcRect b="0" l="0" r="0" t="0"/>
          <a:stretch/>
        </p:blipFill>
        <p:spPr>
          <a:xfrm>
            <a:off x="3916910" y="3824789"/>
            <a:ext cx="914400" cy="355600"/>
          </a:xfrm>
          <a:prstGeom prst="rect">
            <a:avLst/>
          </a:prstGeom>
          <a:noFill/>
          <a:ln>
            <a:noFill/>
          </a:ln>
        </p:spPr>
      </p:pic>
      <p:pic>
        <p:nvPicPr>
          <p:cNvPr id="1252" name="Google Shape;1252;p17"/>
          <p:cNvPicPr preferRelativeResize="0"/>
          <p:nvPr/>
        </p:nvPicPr>
        <p:blipFill rotWithShape="1">
          <a:blip r:embed="rId33">
            <a:alphaModFix/>
          </a:blip>
          <a:srcRect b="0" l="0" r="0" t="0"/>
          <a:stretch/>
        </p:blipFill>
        <p:spPr>
          <a:xfrm>
            <a:off x="5246739" y="3810299"/>
            <a:ext cx="914400" cy="355600"/>
          </a:xfrm>
          <a:prstGeom prst="rect">
            <a:avLst/>
          </a:prstGeom>
          <a:noFill/>
          <a:ln>
            <a:noFill/>
          </a:ln>
        </p:spPr>
      </p:pic>
      <p:pic>
        <p:nvPicPr>
          <p:cNvPr id="1253" name="Google Shape;1253;p17"/>
          <p:cNvPicPr preferRelativeResize="0"/>
          <p:nvPr/>
        </p:nvPicPr>
        <p:blipFill rotWithShape="1">
          <a:blip r:embed="rId34">
            <a:alphaModFix/>
          </a:blip>
          <a:srcRect b="0" l="0" r="0" t="0"/>
          <a:stretch/>
        </p:blipFill>
        <p:spPr>
          <a:xfrm>
            <a:off x="6438855" y="3762000"/>
            <a:ext cx="1122645" cy="420992"/>
          </a:xfrm>
          <a:prstGeom prst="rect">
            <a:avLst/>
          </a:prstGeom>
          <a:noFill/>
          <a:ln>
            <a:noFill/>
          </a:ln>
        </p:spPr>
      </p:pic>
      <p:pic>
        <p:nvPicPr>
          <p:cNvPr id="1254" name="Google Shape;1254;p17"/>
          <p:cNvPicPr preferRelativeResize="0"/>
          <p:nvPr/>
        </p:nvPicPr>
        <p:blipFill rotWithShape="1">
          <a:blip r:embed="rId35">
            <a:alphaModFix/>
          </a:blip>
          <a:srcRect b="0" l="0" r="0" t="0"/>
          <a:stretch/>
        </p:blipFill>
        <p:spPr>
          <a:xfrm>
            <a:off x="2739480" y="3878623"/>
            <a:ext cx="861825" cy="287275"/>
          </a:xfrm>
          <a:prstGeom prst="rect">
            <a:avLst/>
          </a:prstGeom>
          <a:noFill/>
          <a:ln>
            <a:noFill/>
          </a:ln>
        </p:spPr>
      </p:pic>
      <p:pic>
        <p:nvPicPr>
          <p:cNvPr id="1255" name="Google Shape;1255;p17"/>
          <p:cNvPicPr preferRelativeResize="0"/>
          <p:nvPr/>
        </p:nvPicPr>
        <p:blipFill rotWithShape="1">
          <a:blip r:embed="rId36">
            <a:alphaModFix/>
          </a:blip>
          <a:srcRect b="0" l="0" r="0" t="0"/>
          <a:stretch/>
        </p:blipFill>
        <p:spPr>
          <a:xfrm>
            <a:off x="1545248" y="3875589"/>
            <a:ext cx="914400" cy="304800"/>
          </a:xfrm>
          <a:prstGeom prst="rect">
            <a:avLst/>
          </a:prstGeom>
          <a:noFill/>
          <a:ln>
            <a:noFill/>
          </a:ln>
        </p:spPr>
      </p:pic>
      <p:pic>
        <p:nvPicPr>
          <p:cNvPr id="1256" name="Google Shape;1256;p17"/>
          <p:cNvPicPr preferRelativeResize="0"/>
          <p:nvPr/>
        </p:nvPicPr>
        <p:blipFill rotWithShape="1">
          <a:blip r:embed="rId37">
            <a:alphaModFix/>
          </a:blip>
          <a:srcRect b="0" l="0" r="0" t="0"/>
          <a:stretch/>
        </p:blipFill>
        <p:spPr>
          <a:xfrm>
            <a:off x="7839216" y="3810299"/>
            <a:ext cx="914400" cy="355600"/>
          </a:xfrm>
          <a:prstGeom prst="rect">
            <a:avLst/>
          </a:prstGeom>
          <a:noFill/>
          <a:ln>
            <a:noFill/>
          </a:ln>
        </p:spPr>
      </p:pic>
      <p:pic>
        <p:nvPicPr>
          <p:cNvPr id="1257" name="Google Shape;1257;p17"/>
          <p:cNvPicPr preferRelativeResize="0"/>
          <p:nvPr/>
        </p:nvPicPr>
        <p:blipFill rotWithShape="1">
          <a:blip r:embed="rId38">
            <a:alphaModFix/>
          </a:blip>
          <a:srcRect b="0" l="0" r="0" t="0"/>
          <a:stretch/>
        </p:blipFill>
        <p:spPr>
          <a:xfrm>
            <a:off x="479676" y="4412099"/>
            <a:ext cx="505208" cy="421007"/>
          </a:xfrm>
          <a:prstGeom prst="rect">
            <a:avLst/>
          </a:prstGeom>
          <a:noFill/>
          <a:ln>
            <a:noFill/>
          </a:ln>
        </p:spPr>
      </p:pic>
      <p:pic>
        <p:nvPicPr>
          <p:cNvPr id="1258" name="Google Shape;1258;p17"/>
          <p:cNvPicPr preferRelativeResize="0"/>
          <p:nvPr/>
        </p:nvPicPr>
        <p:blipFill rotWithShape="1">
          <a:blip r:embed="rId39">
            <a:alphaModFix/>
          </a:blip>
          <a:srcRect b="0" l="0" r="0" t="0"/>
          <a:stretch/>
        </p:blipFill>
        <p:spPr>
          <a:xfrm>
            <a:off x="3977587" y="4454957"/>
            <a:ext cx="793044" cy="396522"/>
          </a:xfrm>
          <a:prstGeom prst="rect">
            <a:avLst/>
          </a:prstGeom>
          <a:noFill/>
          <a:ln>
            <a:noFill/>
          </a:ln>
        </p:spPr>
      </p:pic>
      <p:pic>
        <p:nvPicPr>
          <p:cNvPr id="1259" name="Google Shape;1259;p17"/>
          <p:cNvPicPr preferRelativeResize="0"/>
          <p:nvPr/>
        </p:nvPicPr>
        <p:blipFill rotWithShape="1">
          <a:blip r:embed="rId40">
            <a:alphaModFix/>
          </a:blip>
          <a:srcRect b="0" l="0" r="0" t="0"/>
          <a:stretch/>
        </p:blipFill>
        <p:spPr>
          <a:xfrm>
            <a:off x="5387134" y="4407823"/>
            <a:ext cx="633610" cy="435607"/>
          </a:xfrm>
          <a:prstGeom prst="rect">
            <a:avLst/>
          </a:prstGeom>
          <a:noFill/>
          <a:ln>
            <a:noFill/>
          </a:ln>
        </p:spPr>
      </p:pic>
      <p:pic>
        <p:nvPicPr>
          <p:cNvPr id="1260" name="Google Shape;1260;p17"/>
          <p:cNvPicPr preferRelativeResize="0"/>
          <p:nvPr/>
        </p:nvPicPr>
        <p:blipFill rotWithShape="1">
          <a:blip r:embed="rId41">
            <a:alphaModFix/>
          </a:blip>
          <a:srcRect b="0" l="0" r="0" t="0"/>
          <a:stretch/>
        </p:blipFill>
        <p:spPr>
          <a:xfrm>
            <a:off x="2772375" y="4507730"/>
            <a:ext cx="759186" cy="337416"/>
          </a:xfrm>
          <a:prstGeom prst="rect">
            <a:avLst/>
          </a:prstGeom>
          <a:noFill/>
          <a:ln>
            <a:noFill/>
          </a:ln>
        </p:spPr>
      </p:pic>
      <p:pic>
        <p:nvPicPr>
          <p:cNvPr id="1261" name="Google Shape;1261;p17"/>
          <p:cNvPicPr preferRelativeResize="0"/>
          <p:nvPr/>
        </p:nvPicPr>
        <p:blipFill rotWithShape="1">
          <a:blip r:embed="rId42">
            <a:alphaModFix/>
          </a:blip>
          <a:srcRect b="0" l="0" r="0" t="0"/>
          <a:stretch/>
        </p:blipFill>
        <p:spPr>
          <a:xfrm>
            <a:off x="1626602" y="4504696"/>
            <a:ext cx="760424" cy="337966"/>
          </a:xfrm>
          <a:prstGeom prst="rect">
            <a:avLst/>
          </a:prstGeom>
          <a:noFill/>
          <a:ln>
            <a:noFill/>
          </a:ln>
        </p:spPr>
      </p:pic>
      <p:pic>
        <p:nvPicPr>
          <p:cNvPr descr="A picture containing text, clipart&#10;&#10;Description automatically generated" id="1262" name="Google Shape;1262;p17"/>
          <p:cNvPicPr preferRelativeResize="0"/>
          <p:nvPr/>
        </p:nvPicPr>
        <p:blipFill rotWithShape="1">
          <a:blip r:embed="rId43">
            <a:alphaModFix/>
          </a:blip>
          <a:srcRect b="0" l="0" r="0" t="0"/>
          <a:stretch/>
        </p:blipFill>
        <p:spPr>
          <a:xfrm>
            <a:off x="6701711" y="4410840"/>
            <a:ext cx="596931" cy="431822"/>
          </a:xfrm>
          <a:prstGeom prst="rect">
            <a:avLst/>
          </a:prstGeom>
          <a:noFill/>
          <a:ln>
            <a:noFill/>
          </a:ln>
        </p:spPr>
      </p:pic>
      <p:pic>
        <p:nvPicPr>
          <p:cNvPr id="1263" name="Google Shape;1263;p17"/>
          <p:cNvPicPr preferRelativeResize="0"/>
          <p:nvPr/>
        </p:nvPicPr>
        <p:blipFill rotWithShape="1">
          <a:blip r:embed="rId44">
            <a:alphaModFix/>
          </a:blip>
          <a:srcRect b="0" l="0" r="0" t="0"/>
          <a:stretch/>
        </p:blipFill>
        <p:spPr>
          <a:xfrm>
            <a:off x="7933811" y="4495923"/>
            <a:ext cx="723809" cy="35555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7" name="Shape 1267"/>
        <p:cNvGrpSpPr/>
        <p:nvPr/>
      </p:nvGrpSpPr>
      <p:grpSpPr>
        <a:xfrm>
          <a:off x="0" y="0"/>
          <a:ext cx="0" cy="0"/>
          <a:chOff x="0" y="0"/>
          <a:chExt cx="0" cy="0"/>
        </a:xfrm>
      </p:grpSpPr>
      <p:sp>
        <p:nvSpPr>
          <p:cNvPr id="1268" name="Google Shape;1268;p18"/>
          <p:cNvSpPr txBox="1"/>
          <p:nvPr>
            <p:ph type="title"/>
          </p:nvPr>
        </p:nvSpPr>
        <p:spPr>
          <a:xfrm>
            <a:off x="246405" y="304893"/>
            <a:ext cx="5411445" cy="32575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Icon Library – Fuels and Technologies</a:t>
            </a:r>
            <a:endParaRPr/>
          </a:p>
        </p:txBody>
      </p:sp>
      <p:pic>
        <p:nvPicPr>
          <p:cNvPr descr="Logo&#10;&#10;Description automatically generated" id="1269" name="Google Shape;1269;p18"/>
          <p:cNvPicPr preferRelativeResize="0"/>
          <p:nvPr/>
        </p:nvPicPr>
        <p:blipFill rotWithShape="1">
          <a:blip r:embed="rId3">
            <a:alphaModFix/>
          </a:blip>
          <a:srcRect b="0" l="0" r="0" t="0"/>
          <a:stretch/>
        </p:blipFill>
        <p:spPr>
          <a:xfrm>
            <a:off x="3350138" y="2911109"/>
            <a:ext cx="482582" cy="507981"/>
          </a:xfrm>
          <a:prstGeom prst="rect">
            <a:avLst/>
          </a:prstGeom>
          <a:noFill/>
          <a:ln>
            <a:noFill/>
          </a:ln>
        </p:spPr>
      </p:pic>
      <p:pic>
        <p:nvPicPr>
          <p:cNvPr descr="A black and white sign&#10;&#10;Description automatically generated with low confidence" id="1270" name="Google Shape;1270;p18"/>
          <p:cNvPicPr preferRelativeResize="0"/>
          <p:nvPr/>
        </p:nvPicPr>
        <p:blipFill rotWithShape="1">
          <a:blip r:embed="rId4">
            <a:alphaModFix/>
          </a:blip>
          <a:srcRect b="0" l="0" r="0" t="0"/>
          <a:stretch/>
        </p:blipFill>
        <p:spPr>
          <a:xfrm>
            <a:off x="6137003" y="1407672"/>
            <a:ext cx="482582" cy="507981"/>
          </a:xfrm>
          <a:prstGeom prst="rect">
            <a:avLst/>
          </a:prstGeom>
          <a:noFill/>
          <a:ln>
            <a:noFill/>
          </a:ln>
        </p:spPr>
      </p:pic>
      <p:pic>
        <p:nvPicPr>
          <p:cNvPr descr="Icon&#10;&#10;Description automatically generated" id="1271" name="Google Shape;1271;p18"/>
          <p:cNvPicPr preferRelativeResize="0"/>
          <p:nvPr/>
        </p:nvPicPr>
        <p:blipFill rotWithShape="1">
          <a:blip r:embed="rId5">
            <a:alphaModFix/>
          </a:blip>
          <a:srcRect b="0" l="0" r="0" t="0"/>
          <a:stretch/>
        </p:blipFill>
        <p:spPr>
          <a:xfrm>
            <a:off x="2459660" y="2908799"/>
            <a:ext cx="482582" cy="507981"/>
          </a:xfrm>
          <a:prstGeom prst="rect">
            <a:avLst/>
          </a:prstGeom>
          <a:noFill/>
          <a:ln>
            <a:noFill/>
          </a:ln>
        </p:spPr>
      </p:pic>
      <p:pic>
        <p:nvPicPr>
          <p:cNvPr descr="A picture containing clipart&#10;&#10;Description automatically generated" id="1272" name="Google Shape;1272;p18"/>
          <p:cNvPicPr preferRelativeResize="0"/>
          <p:nvPr/>
        </p:nvPicPr>
        <p:blipFill rotWithShape="1">
          <a:blip r:embed="rId6">
            <a:alphaModFix/>
          </a:blip>
          <a:srcRect b="0" l="0" r="0" t="0"/>
          <a:stretch/>
        </p:blipFill>
        <p:spPr>
          <a:xfrm>
            <a:off x="4317865" y="2908802"/>
            <a:ext cx="482582" cy="507981"/>
          </a:xfrm>
          <a:prstGeom prst="rect">
            <a:avLst/>
          </a:prstGeom>
          <a:noFill/>
          <a:ln>
            <a:noFill/>
          </a:ln>
        </p:spPr>
      </p:pic>
      <p:pic>
        <p:nvPicPr>
          <p:cNvPr descr="Icon&#10;&#10;Description automatically generated" id="1273" name="Google Shape;1273;p18"/>
          <p:cNvPicPr preferRelativeResize="0"/>
          <p:nvPr/>
        </p:nvPicPr>
        <p:blipFill rotWithShape="1">
          <a:blip r:embed="rId7">
            <a:alphaModFix/>
          </a:blip>
          <a:srcRect b="0" l="0" r="0" t="0"/>
          <a:stretch/>
        </p:blipFill>
        <p:spPr>
          <a:xfrm>
            <a:off x="7211185" y="2906489"/>
            <a:ext cx="482582" cy="507981"/>
          </a:xfrm>
          <a:prstGeom prst="rect">
            <a:avLst/>
          </a:prstGeom>
          <a:noFill/>
          <a:ln>
            <a:noFill/>
          </a:ln>
        </p:spPr>
      </p:pic>
      <p:pic>
        <p:nvPicPr>
          <p:cNvPr descr="Icon&#10;&#10;Description automatically generated" id="1274" name="Google Shape;1274;p18"/>
          <p:cNvPicPr preferRelativeResize="0"/>
          <p:nvPr/>
        </p:nvPicPr>
        <p:blipFill rotWithShape="1">
          <a:blip r:embed="rId8">
            <a:alphaModFix/>
          </a:blip>
          <a:srcRect b="0" l="0" r="0" t="0"/>
          <a:stretch/>
        </p:blipFill>
        <p:spPr>
          <a:xfrm>
            <a:off x="1531839" y="2908798"/>
            <a:ext cx="482582" cy="507981"/>
          </a:xfrm>
          <a:prstGeom prst="rect">
            <a:avLst/>
          </a:prstGeom>
          <a:noFill/>
          <a:ln>
            <a:noFill/>
          </a:ln>
        </p:spPr>
      </p:pic>
      <p:pic>
        <p:nvPicPr>
          <p:cNvPr descr="Icon&#10;&#10;Description automatically generated" id="1275" name="Google Shape;1275;p18"/>
          <p:cNvPicPr preferRelativeResize="0"/>
          <p:nvPr/>
        </p:nvPicPr>
        <p:blipFill rotWithShape="1">
          <a:blip r:embed="rId9">
            <a:alphaModFix/>
          </a:blip>
          <a:srcRect b="0" l="0" r="0" t="0"/>
          <a:stretch/>
        </p:blipFill>
        <p:spPr>
          <a:xfrm>
            <a:off x="6191803" y="2906490"/>
            <a:ext cx="482582" cy="507981"/>
          </a:xfrm>
          <a:prstGeom prst="rect">
            <a:avLst/>
          </a:prstGeom>
          <a:noFill/>
          <a:ln>
            <a:noFill/>
          </a:ln>
        </p:spPr>
      </p:pic>
      <p:pic>
        <p:nvPicPr>
          <p:cNvPr descr="A picture containing text, clipart&#10;&#10;Description automatically generated" id="1276" name="Google Shape;1276;p18"/>
          <p:cNvPicPr preferRelativeResize="0"/>
          <p:nvPr/>
        </p:nvPicPr>
        <p:blipFill rotWithShape="1">
          <a:blip r:embed="rId10">
            <a:alphaModFix/>
          </a:blip>
          <a:srcRect b="0" l="0" r="0" t="0"/>
          <a:stretch/>
        </p:blipFill>
        <p:spPr>
          <a:xfrm>
            <a:off x="5221230" y="1407672"/>
            <a:ext cx="482582" cy="507981"/>
          </a:xfrm>
          <a:prstGeom prst="rect">
            <a:avLst/>
          </a:prstGeom>
          <a:noFill/>
          <a:ln>
            <a:noFill/>
          </a:ln>
        </p:spPr>
      </p:pic>
      <p:pic>
        <p:nvPicPr>
          <p:cNvPr descr="Icon&#10;&#10;Description automatically generated" id="1277" name="Google Shape;1277;p18"/>
          <p:cNvPicPr preferRelativeResize="0"/>
          <p:nvPr/>
        </p:nvPicPr>
        <p:blipFill rotWithShape="1">
          <a:blip r:embed="rId11">
            <a:alphaModFix/>
          </a:blip>
          <a:srcRect b="0" l="0" r="0" t="0"/>
          <a:stretch/>
        </p:blipFill>
        <p:spPr>
          <a:xfrm>
            <a:off x="4222117" y="1410216"/>
            <a:ext cx="482582" cy="507981"/>
          </a:xfrm>
          <a:prstGeom prst="rect">
            <a:avLst/>
          </a:prstGeom>
          <a:noFill/>
          <a:ln>
            <a:noFill/>
          </a:ln>
        </p:spPr>
      </p:pic>
      <p:pic>
        <p:nvPicPr>
          <p:cNvPr descr="Icon&#10;&#10;Description automatically generated" id="1278" name="Google Shape;1278;p18"/>
          <p:cNvPicPr preferRelativeResize="0"/>
          <p:nvPr/>
        </p:nvPicPr>
        <p:blipFill rotWithShape="1">
          <a:blip r:embed="rId12">
            <a:alphaModFix/>
          </a:blip>
          <a:srcRect b="0" l="0" r="0" t="0"/>
          <a:stretch/>
        </p:blipFill>
        <p:spPr>
          <a:xfrm>
            <a:off x="3199813" y="1391363"/>
            <a:ext cx="482582" cy="507981"/>
          </a:xfrm>
          <a:prstGeom prst="rect">
            <a:avLst/>
          </a:prstGeom>
          <a:noFill/>
          <a:ln>
            <a:noFill/>
          </a:ln>
        </p:spPr>
      </p:pic>
      <p:pic>
        <p:nvPicPr>
          <p:cNvPr descr="Icon&#10;&#10;Description automatically generated" id="1279" name="Google Shape;1279;p18"/>
          <p:cNvPicPr preferRelativeResize="0"/>
          <p:nvPr/>
        </p:nvPicPr>
        <p:blipFill rotWithShape="1">
          <a:blip r:embed="rId13">
            <a:alphaModFix/>
          </a:blip>
          <a:srcRect b="0" l="0" r="0" t="0"/>
          <a:stretch/>
        </p:blipFill>
        <p:spPr>
          <a:xfrm>
            <a:off x="5250132" y="2906491"/>
            <a:ext cx="482582" cy="507981"/>
          </a:xfrm>
          <a:prstGeom prst="rect">
            <a:avLst/>
          </a:prstGeom>
          <a:noFill/>
          <a:ln>
            <a:noFill/>
          </a:ln>
        </p:spPr>
      </p:pic>
      <p:pic>
        <p:nvPicPr>
          <p:cNvPr descr="Company name&#10;&#10;Description automatically generated" id="1280" name="Google Shape;1280;p18"/>
          <p:cNvPicPr preferRelativeResize="0"/>
          <p:nvPr/>
        </p:nvPicPr>
        <p:blipFill rotWithShape="1">
          <a:blip r:embed="rId14">
            <a:alphaModFix/>
          </a:blip>
          <a:srcRect b="0" l="0" r="0" t="0"/>
          <a:stretch/>
        </p:blipFill>
        <p:spPr>
          <a:xfrm>
            <a:off x="7053333" y="1407672"/>
            <a:ext cx="482582" cy="507981"/>
          </a:xfrm>
          <a:prstGeom prst="rect">
            <a:avLst/>
          </a:prstGeom>
          <a:noFill/>
          <a:ln>
            <a:noFill/>
          </a:ln>
        </p:spPr>
      </p:pic>
      <p:pic>
        <p:nvPicPr>
          <p:cNvPr descr="A picture containing clipart&#10;&#10;Description automatically generated" id="1281" name="Google Shape;1281;p18"/>
          <p:cNvPicPr preferRelativeResize="0"/>
          <p:nvPr/>
        </p:nvPicPr>
        <p:blipFill rotWithShape="1">
          <a:blip r:embed="rId15">
            <a:alphaModFix/>
          </a:blip>
          <a:srcRect b="0" l="0" r="0" t="0"/>
          <a:stretch/>
        </p:blipFill>
        <p:spPr>
          <a:xfrm>
            <a:off x="1852256" y="1407672"/>
            <a:ext cx="914366" cy="50798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EERE">
      <a:dk1>
        <a:srgbClr val="000000"/>
      </a:dk1>
      <a:lt1>
        <a:srgbClr val="FFFFFF"/>
      </a:lt1>
      <a:dk2>
        <a:srgbClr val="5E6A71"/>
      </a:dk2>
      <a:lt2>
        <a:srgbClr val="C3C8C8"/>
      </a:lt2>
      <a:accent1>
        <a:srgbClr val="69BE28"/>
      </a:accent1>
      <a:accent2>
        <a:srgbClr val="007934"/>
      </a:accent2>
      <a:accent3>
        <a:srgbClr val="005B82"/>
      </a:accent3>
      <a:accent4>
        <a:srgbClr val="00A9E0"/>
      </a:accent4>
      <a:accent5>
        <a:srgbClr val="E37222"/>
      </a:accent5>
      <a:accent6>
        <a:srgbClr val="FECB00"/>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EERE">
      <a:dk1>
        <a:srgbClr val="000000"/>
      </a:dk1>
      <a:lt1>
        <a:srgbClr val="FFFFFF"/>
      </a:lt1>
      <a:dk2>
        <a:srgbClr val="5E6A71"/>
      </a:dk2>
      <a:lt2>
        <a:srgbClr val="C3C8C8"/>
      </a:lt2>
      <a:accent1>
        <a:srgbClr val="69BE28"/>
      </a:accent1>
      <a:accent2>
        <a:srgbClr val="007934"/>
      </a:accent2>
      <a:accent3>
        <a:srgbClr val="005B82"/>
      </a:accent3>
      <a:accent4>
        <a:srgbClr val="00A9E0"/>
      </a:accent4>
      <a:accent5>
        <a:srgbClr val="E37222"/>
      </a:accent5>
      <a:accent6>
        <a:srgbClr val="FECB00"/>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2025-05-06T18:00:37Z</dcterms:created>
  <dc:creator>Jonathan Gagne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965d95-ecc0-4720-b759-1f33c42ed7da_Enabled">
    <vt:lpwstr>true</vt:lpwstr>
  </property>
  <property fmtid="{D5CDD505-2E9C-101B-9397-08002B2CF9AE}" pid="3" name="MSIP_Label_95965d95-ecc0-4720-b759-1f33c42ed7da_SetDate">
    <vt:lpwstr>2024-02-16T19:13:32Z</vt:lpwstr>
  </property>
  <property fmtid="{D5CDD505-2E9C-101B-9397-08002B2CF9AE}" pid="4" name="MSIP_Label_95965d95-ecc0-4720-b759-1f33c42ed7da_Method">
    <vt:lpwstr>Standard</vt:lpwstr>
  </property>
  <property fmtid="{D5CDD505-2E9C-101B-9397-08002B2CF9AE}" pid="5" name="MSIP_Label_95965d95-ecc0-4720-b759-1f33c42ed7da_Name">
    <vt:lpwstr>General</vt:lpwstr>
  </property>
  <property fmtid="{D5CDD505-2E9C-101B-9397-08002B2CF9AE}" pid="6" name="MSIP_Label_95965d95-ecc0-4720-b759-1f33c42ed7da_SiteId">
    <vt:lpwstr>a0f29d7e-28cd-4f54-8442-7885aee7c080</vt:lpwstr>
  </property>
  <property fmtid="{D5CDD505-2E9C-101B-9397-08002B2CF9AE}" pid="7" name="MSIP_Label_95965d95-ecc0-4720-b759-1f33c42ed7da_ActionId">
    <vt:lpwstr>f3d6aef2-af24-41d0-ab20-927888b96abd</vt:lpwstr>
  </property>
  <property fmtid="{D5CDD505-2E9C-101B-9397-08002B2CF9AE}" pid="8" name="MSIP_Label_95965d95-ecc0-4720-b759-1f33c42ed7da_ContentBits">
    <vt:lpwstr>0</vt:lpwstr>
  </property>
  <property fmtid="{D5CDD505-2E9C-101B-9397-08002B2CF9AE}" pid="9" name="ContentTypeId">
    <vt:lpwstr>0x0101000E278B2319752B4FAFA6C5789DA7F356</vt:lpwstr>
  </property>
  <property fmtid="{D5CDD505-2E9C-101B-9397-08002B2CF9AE}" pid="10" name="MediaServiceImageTags">
    <vt:lpwstr/>
  </property>
</Properties>
</file>